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74" r:id="rId5"/>
    <p:sldId id="275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1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0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14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6600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20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40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11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53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1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7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1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13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2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8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04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1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5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65EB-C360-42A8-83A8-3F55EE5EFF0E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CEB7F-5279-4F09-99DE-D1DA7E8C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3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384838" y="2362200"/>
            <a:ext cx="91440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2400"/>
              </a:spcAft>
            </a:pPr>
            <a: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عنوان مقاله:</a:t>
            </a:r>
            <a:b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ارائه دهنده:</a:t>
            </a:r>
            <a: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نویسندگان به همراه نام سازمان/ دانشگاه:</a:t>
            </a:r>
            <a: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" r="929"/>
          <a:stretch/>
        </p:blipFill>
        <p:spPr>
          <a:xfrm>
            <a:off x="1178350" y="133859"/>
            <a:ext cx="10114961" cy="189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63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664149" y="2085181"/>
            <a:ext cx="9344951" cy="9975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b="1" dirty="0">
                <a:solidFill>
                  <a:srgbClr val="C00000"/>
                </a:solidFill>
                <a:cs typeface="B Koodak" pitchFamily="2" charset="-78"/>
              </a:rPr>
              <a:t>چگونگی </a:t>
            </a:r>
            <a:r>
              <a:rPr lang="fa-IR" sz="3600" b="1" dirty="0" smtClean="0">
                <a:solidFill>
                  <a:srgbClr val="C00000"/>
                </a:solidFill>
                <a:cs typeface="B Koodak" pitchFamily="2" charset="-78"/>
              </a:rPr>
              <a:t>آماده‌سازی</a:t>
            </a:r>
            <a:endParaRPr 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" r="929"/>
          <a:stretch/>
        </p:blipFill>
        <p:spPr>
          <a:xfrm>
            <a:off x="1178350" y="133859"/>
            <a:ext cx="10114961" cy="189290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499955" y="366753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fa-IR" altLang="en-US" dirty="0">
                <a:solidFill>
                  <a:srgbClr val="000000"/>
                </a:solidFill>
                <a:cs typeface="B Koodak" pitchFamily="2" charset="-78"/>
              </a:rPr>
              <a:t>فايل با استفاده از نرم‌افزار </a:t>
            </a:r>
            <a:r>
              <a:rPr lang="en-US" altLang="en-US" dirty="0">
                <a:solidFill>
                  <a:srgbClr val="000000"/>
                </a:solidFill>
                <a:cs typeface="B Koodak" pitchFamily="2" charset="-78"/>
              </a:rPr>
              <a:t>PowerPoint</a:t>
            </a:r>
            <a:r>
              <a:rPr lang="fa-IR" altLang="en-US" dirty="0">
                <a:solidFill>
                  <a:srgbClr val="000000"/>
                </a:solidFill>
                <a:cs typeface="B Koodak" pitchFamily="2" charset="-78"/>
              </a:rPr>
              <a:t> تهيه شود.</a:t>
            </a:r>
          </a:p>
          <a:p>
            <a:pPr algn="just" rtl="1"/>
            <a:r>
              <a:rPr lang="fa-IR" altLang="en-US" dirty="0">
                <a:solidFill>
                  <a:srgbClr val="000000"/>
                </a:solidFill>
                <a:cs typeface="B Koodak" pitchFamily="2" charset="-78"/>
              </a:rPr>
              <a:t>اسلایدها حداقل 10 و حداکثر 15 اسلاید باشد.</a:t>
            </a:r>
          </a:p>
        </p:txBody>
      </p:sp>
    </p:spTree>
    <p:extLst>
      <p:ext uri="{BB962C8B-B14F-4D97-AF65-F5344CB8AC3E}">
        <p14:creationId xmlns:p14="http://schemas.microsoft.com/office/powerpoint/2010/main" val="1619478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664149" y="2219236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b="1" dirty="0">
                <a:solidFill>
                  <a:srgbClr val="C00000"/>
                </a:solidFill>
                <a:cs typeface="B Koodak" pitchFamily="2" charset="-78"/>
              </a:rPr>
              <a:t>طراحی اسلایدها</a:t>
            </a:r>
            <a:endParaRPr 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" r="929"/>
          <a:stretch/>
        </p:blipFill>
        <p:spPr>
          <a:xfrm>
            <a:off x="1178350" y="133859"/>
            <a:ext cx="10114961" cy="189290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-104503" y="3422468"/>
            <a:ext cx="12009100" cy="3102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solidFill>
                  <a:srgbClr val="000000"/>
                </a:solidFill>
                <a:cs typeface="B Koodak" pitchFamily="2" charset="-78"/>
              </a:rPr>
              <a:t>عنوان مقاله در اسلايد صفحه اول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solidFill>
                  <a:srgbClr val="000000"/>
                </a:solidFill>
                <a:cs typeface="B Koodak" pitchFamily="2" charset="-78"/>
              </a:rPr>
              <a:t>متن خوانا باشد و اندازه فونت مناسب </a:t>
            </a:r>
            <a:r>
              <a:rPr lang="fa-IR" altLang="en-US" sz="2000" dirty="0" smtClean="0">
                <a:solidFill>
                  <a:srgbClr val="000000"/>
                </a:solidFill>
                <a:cs typeface="B Koodak" pitchFamily="2" charset="-78"/>
              </a:rPr>
              <a:t>(به عنوان مثال، </a:t>
            </a:r>
            <a:r>
              <a:rPr lang="fa-IR" sz="2000" dirty="0" smtClean="0">
                <a:solidFill>
                  <a:srgbClr val="000000"/>
                </a:solidFill>
                <a:cs typeface="B Koodak" pitchFamily="2" charset="-78"/>
              </a:rPr>
              <a:t>فونت</a:t>
            </a:r>
            <a:r>
              <a:rPr lang="fa-IR" sz="2000" dirty="0">
                <a:solidFill>
                  <a:srgbClr val="000000"/>
                </a:solidFill>
                <a:cs typeface="B Koodak" pitchFamily="2" charset="-78"/>
              </a:rPr>
              <a:t>: </a:t>
            </a:r>
            <a:r>
              <a:rPr lang="en-US" sz="2000" dirty="0">
                <a:solidFill>
                  <a:srgbClr val="000000"/>
                </a:solidFill>
                <a:cs typeface="B Koodak" pitchFamily="2" charset="-78"/>
              </a:rPr>
              <a:t>B </a:t>
            </a:r>
            <a:r>
              <a:rPr lang="en-US" sz="2000" dirty="0" err="1">
                <a:solidFill>
                  <a:srgbClr val="000000"/>
                </a:solidFill>
                <a:cs typeface="B Koodak" pitchFamily="2" charset="-78"/>
              </a:rPr>
              <a:t>Koodak</a:t>
            </a:r>
            <a:r>
              <a:rPr lang="en-US" sz="2000" dirty="0">
                <a:solidFill>
                  <a:srgbClr val="000000"/>
                </a:solidFill>
                <a:cs typeface="B Koodak" pitchFamily="2" charset="-78"/>
              </a:rPr>
              <a:t> 20</a:t>
            </a:r>
            <a:r>
              <a:rPr lang="fa-IR" sz="2000" dirty="0">
                <a:solidFill>
                  <a:srgbClr val="000000"/>
                </a:solidFill>
                <a:cs typeface="B Koodak" pitchFamily="2" charset="-78"/>
              </a:rPr>
              <a:t>) رعایت شود.</a:t>
            </a:r>
            <a:endParaRPr lang="fa-IR" altLang="en-US" sz="2000" dirty="0">
              <a:solidFill>
                <a:srgbClr val="000000"/>
              </a:solidFill>
              <a:cs typeface="B Koodak" pitchFamily="2" charset="-78"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solidFill>
                  <a:srgbClr val="000000"/>
                </a:solidFill>
                <a:cs typeface="B Koodak" pitchFamily="2" charset="-78"/>
              </a:rPr>
              <a:t>شكل ها و نمودارها واضح و در ابعاد مناسب و واضح باشند.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solidFill>
                  <a:srgbClr val="000000"/>
                </a:solidFill>
                <a:cs typeface="B Koodak" pitchFamily="2" charset="-78"/>
              </a:rPr>
              <a:t>برای جداول دارا بودن توضیحات بالای جدول الزامی است و فونت انتخابی خوانا باشد.</a:t>
            </a:r>
          </a:p>
          <a:p>
            <a:pPr algn="just" rtl="1"/>
            <a:endParaRPr lang="en-US" sz="2000" dirty="0">
              <a:solidFill>
                <a:srgbClr val="FF0000"/>
              </a:solidFill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2856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664149" y="2539515"/>
            <a:ext cx="9344951" cy="9272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b="1" dirty="0">
                <a:solidFill>
                  <a:srgbClr val="C00000"/>
                </a:solidFill>
                <a:cs typeface="B Koodak" pitchFamily="2" charset="-78"/>
              </a:rPr>
              <a:t>نکات مهم</a:t>
            </a:r>
            <a:endParaRPr 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3735757"/>
            <a:ext cx="12009100" cy="3605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0000"/>
                </a:solidFill>
                <a:cs typeface="B Koodak" pitchFamily="2" charset="-78"/>
              </a:rPr>
              <a:t>مدت زمان لازم برای ارائه </a:t>
            </a:r>
            <a:r>
              <a:rPr lang="fa-IR" sz="2000" b="1" dirty="0" smtClean="0">
                <a:solidFill>
                  <a:srgbClr val="000000"/>
                </a:solidFill>
                <a:cs typeface="B Koodak" pitchFamily="2" charset="-78"/>
              </a:rPr>
              <a:t>، تنها </a:t>
            </a:r>
            <a:r>
              <a:rPr lang="fa-IR" sz="2000" b="1" dirty="0">
                <a:solidFill>
                  <a:srgbClr val="000000"/>
                </a:solidFill>
                <a:cs typeface="B Koodak" pitchFamily="2" charset="-78"/>
              </a:rPr>
              <a:t>10 دقیقه می باشد </a:t>
            </a:r>
            <a:r>
              <a:rPr lang="fa-IR" sz="2000" dirty="0">
                <a:solidFill>
                  <a:srgbClr val="000000"/>
                </a:solidFill>
                <a:cs typeface="B Koodak" pitchFamily="2" charset="-78"/>
              </a:rPr>
              <a:t>از پژوهشگران محترم تقاضا می شود مدت زمان لازم برای ارائه را اکیدا رعایت نمایند.</a:t>
            </a:r>
          </a:p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dirty="0">
                <a:solidFill>
                  <a:srgbClr val="000000"/>
                </a:solidFill>
                <a:cs typeface="B Koodak" pitchFamily="2" charset="-78"/>
              </a:rPr>
              <a:t>کل اسلاید ها از شروع ارائه تا پایان آن </a:t>
            </a:r>
            <a:r>
              <a:rPr lang="fa-IR" sz="2000" b="1" dirty="0">
                <a:solidFill>
                  <a:srgbClr val="000000"/>
                </a:solidFill>
                <a:cs typeface="B Koodak" pitchFamily="2" charset="-78"/>
              </a:rPr>
              <a:t>حداکثر 15 اسلاید </a:t>
            </a:r>
            <a:r>
              <a:rPr lang="fa-IR" sz="2000" dirty="0">
                <a:solidFill>
                  <a:srgbClr val="000000"/>
                </a:solidFill>
                <a:cs typeface="B Koodak" pitchFamily="2" charset="-78"/>
              </a:rPr>
              <a:t>باشد.</a:t>
            </a:r>
          </a:p>
          <a:p>
            <a:pPr algn="just" rtl="1">
              <a:spcAft>
                <a:spcPts val="600"/>
              </a:spcAft>
            </a:pPr>
            <a:endParaRPr lang="fa-IR" sz="2000" dirty="0">
              <a:solidFill>
                <a:srgbClr val="FF0000"/>
              </a:solidFill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" r="929"/>
          <a:stretch/>
        </p:blipFill>
        <p:spPr>
          <a:xfrm>
            <a:off x="1178350" y="133859"/>
            <a:ext cx="10114961" cy="189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39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664149" y="2219236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altLang="en-US" sz="3600" b="1" dirty="0">
                <a:solidFill>
                  <a:srgbClr val="C00000"/>
                </a:solidFill>
                <a:cs typeface="B Koodak" pitchFamily="2" charset="-78"/>
              </a:rPr>
              <a:t>نبایدها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3334385"/>
            <a:ext cx="12009100" cy="3734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0000"/>
                </a:solidFill>
                <a:cs typeface="B Koodak" pitchFamily="2" charset="-78"/>
              </a:rPr>
              <a:t>هر گونه تبليغ يا آگهي به نفع </a:t>
            </a:r>
            <a:r>
              <a:rPr lang="fa-IR" sz="2000" b="1" dirty="0" smtClean="0">
                <a:solidFill>
                  <a:srgbClr val="000000"/>
                </a:solidFill>
                <a:cs typeface="B Koodak" pitchFamily="2" charset="-78"/>
              </a:rPr>
              <a:t>شركت‌ها </a:t>
            </a:r>
            <a:r>
              <a:rPr lang="fa-IR" sz="2000" b="1" dirty="0">
                <a:solidFill>
                  <a:srgbClr val="000000"/>
                </a:solidFill>
                <a:cs typeface="B Koodak" pitchFamily="2" charset="-78"/>
              </a:rPr>
              <a:t>و </a:t>
            </a:r>
            <a:r>
              <a:rPr lang="fa-IR" sz="2000" b="1" dirty="0" smtClean="0">
                <a:solidFill>
                  <a:srgbClr val="000000"/>
                </a:solidFill>
                <a:cs typeface="B Koodak" pitchFamily="2" charset="-78"/>
              </a:rPr>
              <a:t>سازمان‌ها </a:t>
            </a:r>
            <a:r>
              <a:rPr lang="fa-IR" sz="2000" b="1" dirty="0">
                <a:solidFill>
                  <a:srgbClr val="000000"/>
                </a:solidFill>
                <a:cs typeface="B Koodak" pitchFamily="2" charset="-78"/>
              </a:rPr>
              <a:t>به صورت متن يا عكس</a:t>
            </a:r>
          </a:p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0000"/>
                </a:solidFill>
                <a:cs typeface="B Koodak" pitchFamily="2" charset="-78"/>
              </a:rPr>
              <a:t>تشكر و قدرداني از افراد، </a:t>
            </a:r>
            <a:r>
              <a:rPr lang="fa-IR" sz="2000" b="1" dirty="0" smtClean="0">
                <a:solidFill>
                  <a:srgbClr val="000000"/>
                </a:solidFill>
                <a:cs typeface="B Koodak" pitchFamily="2" charset="-78"/>
              </a:rPr>
              <a:t>شركت‌ها</a:t>
            </a:r>
            <a:r>
              <a:rPr lang="fa-IR" sz="2000" b="1" dirty="0">
                <a:solidFill>
                  <a:srgbClr val="000000"/>
                </a:solidFill>
                <a:cs typeface="B Koodak" pitchFamily="2" charset="-78"/>
              </a:rPr>
              <a:t>، و </a:t>
            </a:r>
            <a:r>
              <a:rPr lang="fa-IR" sz="2000" b="1" dirty="0" smtClean="0">
                <a:solidFill>
                  <a:srgbClr val="000000"/>
                </a:solidFill>
                <a:cs typeface="B Koodak" pitchFamily="2" charset="-78"/>
              </a:rPr>
              <a:t>سازمان‌ها</a:t>
            </a:r>
            <a:endParaRPr lang="fa-IR" sz="2000" b="1" dirty="0">
              <a:solidFill>
                <a:srgbClr val="000000"/>
              </a:solidFill>
              <a:cs typeface="B Koodak" pitchFamily="2" charset="-78"/>
            </a:endParaRPr>
          </a:p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0000"/>
                </a:solidFill>
                <a:cs typeface="B Koodak" pitchFamily="2" charset="-78"/>
              </a:rPr>
              <a:t>هر مطلب </a:t>
            </a:r>
            <a:r>
              <a:rPr lang="fa-IR" sz="2000" b="1" dirty="0" smtClean="0">
                <a:solidFill>
                  <a:srgbClr val="000000"/>
                </a:solidFill>
                <a:cs typeface="B Koodak" pitchFamily="2" charset="-78"/>
              </a:rPr>
              <a:t>غيرمرتبط </a:t>
            </a:r>
            <a:r>
              <a:rPr lang="fa-IR" sz="2000" b="1" dirty="0">
                <a:solidFill>
                  <a:srgbClr val="000000"/>
                </a:solidFill>
                <a:cs typeface="B Koodak" pitchFamily="2" charset="-78"/>
              </a:rPr>
              <a:t>با مقاله</a:t>
            </a:r>
          </a:p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" r="929"/>
          <a:stretch/>
        </p:blipFill>
        <p:spPr>
          <a:xfrm>
            <a:off x="1178350" y="133859"/>
            <a:ext cx="10114961" cy="189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56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987461" y="23320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altLang="en-US" sz="54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پرسش و پاسخ</a:t>
            </a:r>
          </a:p>
          <a:p>
            <a:endParaRPr lang="fa-IR" sz="54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r>
              <a:rPr lang="fa-IR" sz="28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باتشکر از حسن توجه شما</a:t>
            </a:r>
            <a:endParaRPr lang="en-US" sz="2800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2552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6">
      <a:dk1>
        <a:srgbClr val="FFFFFF"/>
      </a:dk1>
      <a:lt1>
        <a:sysClr val="window" lastClr="FFFFFF"/>
      </a:lt1>
      <a:dk2>
        <a:srgbClr val="003399"/>
      </a:dk2>
      <a:lt2>
        <a:srgbClr val="00CCFF"/>
      </a:lt2>
      <a:accent1>
        <a:srgbClr val="00CCFF"/>
      </a:accent1>
      <a:accent2>
        <a:srgbClr val="66CCFF"/>
      </a:accent2>
      <a:accent3>
        <a:srgbClr val="0066CC"/>
      </a:accent3>
      <a:accent4>
        <a:srgbClr val="0070C0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CAAE4721-6969-40E4-8F8D-A92C7BFD7E93}" vid="{E9E4A594-BABD-488E-B9CF-41A839E839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20</TotalTime>
  <Words>162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 Koodak</vt:lpstr>
      <vt:lpstr>B Titr</vt:lpstr>
      <vt:lpstr>Times New Roman</vt:lpstr>
      <vt:lpstr>Trebuchet MS</vt:lpstr>
      <vt:lpstr>Tw Cen MT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مقاله:   ارائه دهنده:  نویسندگان به همراه نام سازمان/دانشگاه:</dc:title>
  <dc:creator>User</dc:creator>
  <cp:lastModifiedBy>User</cp:lastModifiedBy>
  <cp:revision>13</cp:revision>
  <dcterms:created xsi:type="dcterms:W3CDTF">2025-03-18T02:02:29Z</dcterms:created>
  <dcterms:modified xsi:type="dcterms:W3CDTF">2025-04-27T02:27:21Z</dcterms:modified>
</cp:coreProperties>
</file>