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7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81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515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24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26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30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13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2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3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6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5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77F8-4455-447B-9BCB-BBFACD3744AF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B3F2-FA54-4960-B3DD-A4CA86E82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975" y="1725168"/>
            <a:ext cx="91440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2400"/>
              </a:spcAft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Title: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Presented by: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Authors with Affiliation: 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31" y="94484"/>
            <a:ext cx="10020868" cy="19315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6134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2069" y="2026002"/>
            <a:ext cx="8839200" cy="9282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582" y="2954257"/>
            <a:ext cx="12107418" cy="435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Prepare your presentation using PowerPoint.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presentation should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contain 10 to 15 slides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 required for presentation is only 10 minutes. Respected researchers are requested to strictly adhere to the time required for presentation.</a:t>
            </a:r>
            <a:endParaRPr lang="fa-IR" alt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31" y="94484"/>
            <a:ext cx="10020868" cy="19315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5501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4578" y="2544091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354859"/>
            <a:ext cx="12107418" cy="4331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31" y="94484"/>
            <a:ext cx="10020868" cy="19315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484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4582" y="2763249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582" y="4110459"/>
            <a:ext cx="12107418" cy="420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time required to complete the presentation video is only 10 minutes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is a hard restriction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Please prepare only 10 to 15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slides</a:t>
            </a:r>
            <a:endParaRPr lang="fa-IR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31" y="94484"/>
            <a:ext cx="10020868" cy="19315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2663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76646" y="3181121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not mention these topics:</a:t>
            </a:r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4481680"/>
            <a:ext cx="12107418" cy="420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Any advertisement, Thanks and appreciation to individuals, companies, and organizations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Any content unrelated to the article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31" y="94484"/>
            <a:ext cx="10020868" cy="193151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5046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33869" y="2573268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Questions? </a:t>
            </a:r>
            <a:endParaRPr lang="fa-IR" altLang="en-US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endParaRPr lang="fa-IR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Thank you for your attention!</a:t>
            </a:r>
            <a:endParaRPr lang="en-US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700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ustom 6">
      <a:dk1>
        <a:srgbClr val="FFFFFF"/>
      </a:dk1>
      <a:lt1>
        <a:sysClr val="window" lastClr="FFFFFF"/>
      </a:lt1>
      <a:dk2>
        <a:srgbClr val="003399"/>
      </a:dk2>
      <a:lt2>
        <a:srgbClr val="00CCFF"/>
      </a:lt2>
      <a:accent1>
        <a:srgbClr val="00CCFF"/>
      </a:accent1>
      <a:accent2>
        <a:srgbClr val="66CCFF"/>
      </a:accent2>
      <a:accent3>
        <a:srgbClr val="0066CC"/>
      </a:accent3>
      <a:accent4>
        <a:srgbClr val="0070C0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185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Titr</vt:lpstr>
      <vt:lpstr>Times New Roman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 Presented by:  Authors with Affiliation:</dc:title>
  <dc:creator>User</dc:creator>
  <cp:lastModifiedBy>User</cp:lastModifiedBy>
  <cp:revision>14</cp:revision>
  <dcterms:created xsi:type="dcterms:W3CDTF">2025-03-18T02:01:29Z</dcterms:created>
  <dcterms:modified xsi:type="dcterms:W3CDTF">2025-04-27T02:26:41Z</dcterms:modified>
</cp:coreProperties>
</file>