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74" r:id="rId5"/>
    <p:sldId id="275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DBD65EB-C360-42A8-83A8-3F55EE5EFF0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1CCEB7F-5279-4F09-99DE-D1DA7E8C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1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65EB-C360-42A8-83A8-3F55EE5EFF0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B7F-5279-4F09-99DE-D1DA7E8C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0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65EB-C360-42A8-83A8-3F55EE5EFF0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B7F-5279-4F09-99DE-D1DA7E8C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14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65EB-C360-42A8-83A8-3F55EE5EFF0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B7F-5279-4F09-99DE-D1DA7E8CB3D9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6600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65EB-C360-42A8-83A8-3F55EE5EFF0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B7F-5279-4F09-99DE-D1DA7E8C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20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65EB-C360-42A8-83A8-3F55EE5EFF0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B7F-5279-4F09-99DE-D1DA7E8C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40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65EB-C360-42A8-83A8-3F55EE5EFF0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B7F-5279-4F09-99DE-D1DA7E8C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11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65EB-C360-42A8-83A8-3F55EE5EFF0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B7F-5279-4F09-99DE-D1DA7E8C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53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65EB-C360-42A8-83A8-3F55EE5EFF0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B7F-5279-4F09-99DE-D1DA7E8C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1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65EB-C360-42A8-83A8-3F55EE5EFF0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B7F-5279-4F09-99DE-D1DA7E8C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7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65EB-C360-42A8-83A8-3F55EE5EFF0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B7F-5279-4F09-99DE-D1DA7E8C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65EB-C360-42A8-83A8-3F55EE5EFF0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B7F-5279-4F09-99DE-D1DA7E8C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1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65EB-C360-42A8-83A8-3F55EE5EFF0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B7F-5279-4F09-99DE-D1DA7E8C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2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65EB-C360-42A8-83A8-3F55EE5EFF0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B7F-5279-4F09-99DE-D1DA7E8C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8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65EB-C360-42A8-83A8-3F55EE5EFF0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B7F-5279-4F09-99DE-D1DA7E8C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4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65EB-C360-42A8-83A8-3F55EE5EFF0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B7F-5279-4F09-99DE-D1DA7E8C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1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65EB-C360-42A8-83A8-3F55EE5EFF0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B7F-5279-4F09-99DE-D1DA7E8C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5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65EB-C360-42A8-83A8-3F55EE5EFF0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CEB7F-5279-4F09-99DE-D1DA7E8C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3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84838" y="2362200"/>
            <a:ext cx="91440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2400"/>
              </a:spcAft>
            </a:pPr>
            <a:r>
              <a:rPr lang="fa-IR" sz="3600" dirty="0">
                <a:solidFill>
                  <a:srgbClr val="C00000"/>
                </a:solidFill>
                <a:latin typeface="Times New Roman" panose="02020603050405020304" pitchFamily="18" charset="0"/>
                <a:cs typeface="B Titr" pitchFamily="2" charset="-78"/>
              </a:rPr>
              <a:t>عنوان مقاله:</a:t>
            </a:r>
            <a:br>
              <a:rPr lang="fa-IR" sz="3600" dirty="0">
                <a:solidFill>
                  <a:srgbClr val="C00000"/>
                </a:solidFill>
                <a:latin typeface="Times New Roman" panose="02020603050405020304" pitchFamily="18" charset="0"/>
                <a:cs typeface="B Titr" pitchFamily="2" charset="-78"/>
              </a:rPr>
            </a:br>
            <a:br>
              <a:rPr lang="fa-IR" sz="3600" dirty="0">
                <a:solidFill>
                  <a:srgbClr val="C00000"/>
                </a:solidFill>
                <a:latin typeface="Times New Roman" panose="02020603050405020304" pitchFamily="18" charset="0"/>
                <a:cs typeface="B Titr" pitchFamily="2" charset="-78"/>
              </a:rPr>
            </a:br>
            <a:br>
              <a:rPr lang="fa-IR" sz="3600" dirty="0">
                <a:solidFill>
                  <a:srgbClr val="C00000"/>
                </a:solidFill>
                <a:latin typeface="Times New Roman" panose="02020603050405020304" pitchFamily="18" charset="0"/>
                <a:cs typeface="B Titr" pitchFamily="2" charset="-78"/>
              </a:rPr>
            </a:br>
            <a:r>
              <a:rPr lang="fa-IR" sz="2800" dirty="0">
                <a:solidFill>
                  <a:srgbClr val="C00000"/>
                </a:solidFill>
                <a:latin typeface="Times New Roman" panose="02020603050405020304" pitchFamily="18" charset="0"/>
                <a:cs typeface="B Titr" pitchFamily="2" charset="-78"/>
              </a:rPr>
              <a:t>ارائه دهنده:</a:t>
            </a:r>
            <a:br>
              <a:rPr lang="fa-IR" sz="3600" dirty="0">
                <a:solidFill>
                  <a:srgbClr val="C00000"/>
                </a:solidFill>
                <a:latin typeface="Times New Roman" panose="02020603050405020304" pitchFamily="18" charset="0"/>
                <a:cs typeface="B Titr" pitchFamily="2" charset="-78"/>
              </a:rPr>
            </a:br>
            <a:br>
              <a:rPr lang="fa-IR" sz="3600" dirty="0">
                <a:solidFill>
                  <a:srgbClr val="C00000"/>
                </a:solidFill>
                <a:latin typeface="Times New Roman" panose="02020603050405020304" pitchFamily="18" charset="0"/>
                <a:cs typeface="B Titr" pitchFamily="2" charset="-78"/>
              </a:rPr>
            </a:br>
            <a:r>
              <a:rPr lang="fa-IR" sz="2400" dirty="0">
                <a:solidFill>
                  <a:srgbClr val="C00000"/>
                </a:solidFill>
                <a:latin typeface="Times New Roman" panose="02020603050405020304" pitchFamily="18" charset="0"/>
                <a:cs typeface="B Titr" pitchFamily="2" charset="-78"/>
              </a:rPr>
              <a:t>نویسندگان به همراه نام سازمان/ دانشگاه:</a:t>
            </a:r>
            <a:br>
              <a:rPr lang="fa-IR" sz="3600" dirty="0">
                <a:solidFill>
                  <a:srgbClr val="C00000"/>
                </a:solidFill>
                <a:latin typeface="Times New Roman" panose="02020603050405020304" pitchFamily="18" charset="0"/>
                <a:cs typeface="B Titr" pitchFamily="2" charset="-78"/>
              </a:rPr>
            </a:br>
            <a:br>
              <a:rPr lang="fa-IR" sz="3600" dirty="0">
                <a:solidFill>
                  <a:srgbClr val="C00000"/>
                </a:solidFill>
                <a:latin typeface="Times New Roman" panose="02020603050405020304" pitchFamily="18" charset="0"/>
                <a:cs typeface="B Titr" pitchFamily="2" charset="-78"/>
              </a:rPr>
            </a:b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2AAA3-F7BA-91A0-E1AA-010F595014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89" y="-120618"/>
            <a:ext cx="10522556" cy="26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3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64149" y="2085181"/>
            <a:ext cx="9344951" cy="997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3600" b="1" dirty="0">
                <a:solidFill>
                  <a:srgbClr val="C00000"/>
                </a:solidFill>
                <a:cs typeface="B Koodak" pitchFamily="2" charset="-78"/>
              </a:rPr>
              <a:t>چگونگی آماده‌سازی</a:t>
            </a:r>
            <a:endParaRPr lang="en-US" sz="3600" b="1" dirty="0">
              <a:solidFill>
                <a:srgbClr val="C00000"/>
              </a:solidFill>
              <a:cs typeface="B Koodak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E7EA7F-1AD0-2A48-381F-EE2D391451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89" y="-120618"/>
            <a:ext cx="10522556" cy="26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7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64149" y="2219236"/>
            <a:ext cx="9344951" cy="9012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3600" b="1" dirty="0">
                <a:solidFill>
                  <a:srgbClr val="C00000"/>
                </a:solidFill>
                <a:cs typeface="B Koodak" pitchFamily="2" charset="-78"/>
              </a:rPr>
              <a:t>طراحی اسلایدها</a:t>
            </a:r>
            <a:endParaRPr lang="en-US" sz="3600" b="1" dirty="0">
              <a:solidFill>
                <a:srgbClr val="C00000"/>
              </a:solidFill>
              <a:cs typeface="B Koodak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CDC2C6-026F-24F1-7BEA-2F3E4BAD7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89" y="-120618"/>
            <a:ext cx="10522556" cy="26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60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64149" y="2539515"/>
            <a:ext cx="9344951" cy="9272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3600" b="1" dirty="0">
                <a:solidFill>
                  <a:srgbClr val="C00000"/>
                </a:solidFill>
                <a:cs typeface="B Koodak" pitchFamily="2" charset="-78"/>
              </a:rPr>
              <a:t>نکات مهم</a:t>
            </a:r>
            <a:endParaRPr lang="en-US" sz="3600" b="1" dirty="0">
              <a:solidFill>
                <a:srgbClr val="C00000"/>
              </a:solidFill>
              <a:cs typeface="B Koodak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3735757"/>
            <a:ext cx="12009100" cy="3605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FF0000"/>
                </a:solidFill>
                <a:cs typeface="B Koodak" pitchFamily="2" charset="-78"/>
              </a:rPr>
              <a:t>مدت زمان لازم برای ارائه کامل ویدئوی ارائه تنها 10 دقیقه می باشد. (حداکثر 15 اسلاید) </a:t>
            </a:r>
            <a:r>
              <a:rPr lang="fa-IR" sz="2000" dirty="0">
                <a:cs typeface="B Koodak" pitchFamily="2" charset="-78"/>
              </a:rPr>
              <a:t>باشد پژوهشگران محترم تقاضا می شود مدت زمان لازم برای ارائه را اکیدا رعایت نمایند.</a:t>
            </a:r>
          </a:p>
          <a:p>
            <a:pPr marL="342900" indent="-342900" algn="just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000" dirty="0">
                <a:cs typeface="B Koodak" pitchFamily="2" charset="-78"/>
              </a:rPr>
              <a:t>کل اسلاید ها از شروع ارائه تا پایان آن.</a:t>
            </a:r>
          </a:p>
          <a:p>
            <a:pPr algn="just" rtl="1">
              <a:spcAft>
                <a:spcPts val="600"/>
              </a:spcAft>
            </a:pPr>
            <a:endParaRPr lang="fa-IR" sz="2000" dirty="0">
              <a:cs typeface="B Koodak" pitchFamily="2" charset="-78"/>
            </a:endParaRPr>
          </a:p>
          <a:p>
            <a:pPr algn="just" rtl="1"/>
            <a:endParaRPr lang="en-US" sz="2000" dirty="0">
              <a:cs typeface="B Koodak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C32578-5A2F-7AE9-0B73-BBF586FAD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89" y="-120618"/>
            <a:ext cx="10522556" cy="26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9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64149" y="2219236"/>
            <a:ext cx="9344951" cy="9012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altLang="en-US" sz="3600" b="1" dirty="0">
                <a:solidFill>
                  <a:srgbClr val="C00000"/>
                </a:solidFill>
                <a:cs typeface="B Koodak" pitchFamily="2" charset="-78"/>
              </a:rPr>
              <a:t>نبایدها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3334385"/>
            <a:ext cx="12009100" cy="3734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FF0000"/>
                </a:solidFill>
                <a:cs typeface="B Koodak" pitchFamily="2" charset="-78"/>
              </a:rPr>
              <a:t>هر گونه تبليغ يا آگهي به نفع شركت‌ها و سازمان‌ها به صورت متن يا عكس</a:t>
            </a:r>
          </a:p>
          <a:p>
            <a:pPr marL="342900" indent="-342900" algn="just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FF0000"/>
                </a:solidFill>
                <a:cs typeface="B Koodak" pitchFamily="2" charset="-78"/>
              </a:rPr>
              <a:t>تشكر و قدرداني از افراد، شركت‌ها، و سازمان‌ها</a:t>
            </a:r>
          </a:p>
          <a:p>
            <a:pPr marL="342900" indent="-342900" algn="just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FF0000"/>
                </a:solidFill>
                <a:cs typeface="B Koodak" pitchFamily="2" charset="-78"/>
              </a:rPr>
              <a:t>هر مطلب غيرمرتبط با مقاله</a:t>
            </a:r>
          </a:p>
          <a:p>
            <a:pPr algn="just" rtl="1">
              <a:spcAft>
                <a:spcPts val="600"/>
              </a:spcAft>
            </a:pPr>
            <a:endParaRPr lang="fa-IR" sz="2000" dirty="0">
              <a:cs typeface="B Koodak" pitchFamily="2" charset="-78"/>
            </a:endParaRPr>
          </a:p>
          <a:p>
            <a:pPr algn="just" rtl="1"/>
            <a:endParaRPr lang="en-US" sz="2000" dirty="0">
              <a:cs typeface="B Koodak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BBCF9A-4280-5737-7998-5A5640D8B6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89" y="-120618"/>
            <a:ext cx="10522556" cy="26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6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987461" y="2332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en-US" sz="5400" b="1" dirty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پرسش و پاسخ</a:t>
            </a:r>
          </a:p>
          <a:p>
            <a:endParaRPr lang="fa-IR" sz="5400" b="1" dirty="0">
              <a:solidFill>
                <a:schemeClr val="bg2">
                  <a:lumMod val="25000"/>
                </a:schemeClr>
              </a:solidFill>
              <a:cs typeface="B Titr" pitchFamily="2" charset="-78"/>
            </a:endParaRPr>
          </a:p>
          <a:p>
            <a:r>
              <a:rPr lang="fa-IR" sz="2800" b="1" dirty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باتشکر از حسن توجه شما</a:t>
            </a:r>
            <a:endParaRPr lang="en-US" sz="2800" dirty="0">
              <a:solidFill>
                <a:schemeClr val="bg2">
                  <a:lumMod val="25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2552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ustom 6">
      <a:dk1>
        <a:srgbClr val="FFFFFF"/>
      </a:dk1>
      <a:lt1>
        <a:sysClr val="window" lastClr="FFFFFF"/>
      </a:lt1>
      <a:dk2>
        <a:srgbClr val="003399"/>
      </a:dk2>
      <a:lt2>
        <a:srgbClr val="00CCFF"/>
      </a:lt2>
      <a:accent1>
        <a:srgbClr val="00CCFF"/>
      </a:accent1>
      <a:accent2>
        <a:srgbClr val="66CCFF"/>
      </a:accent2>
      <a:accent3>
        <a:srgbClr val="0066CC"/>
      </a:accent3>
      <a:accent4>
        <a:srgbClr val="0070C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CAAE4721-6969-40E4-8F8D-A92C7BFD7E93}" vid="{E9E4A594-BABD-488E-B9CF-41A839E839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151</TotalTime>
  <Words>111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 Koodak</vt:lpstr>
      <vt:lpstr>B Titr</vt:lpstr>
      <vt:lpstr>Times New Roman</vt:lpstr>
      <vt:lpstr>Tw Cen MT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مقاله:   ارائه دهنده:  نویسندگان به همراه نام سازمان/دانشگاه:</dc:title>
  <dc:creator>User</dc:creator>
  <cp:lastModifiedBy>Ali.ch_007@yahoo.com</cp:lastModifiedBy>
  <cp:revision>13</cp:revision>
  <dcterms:created xsi:type="dcterms:W3CDTF">2025-03-18T02:02:29Z</dcterms:created>
  <dcterms:modified xsi:type="dcterms:W3CDTF">2026-04-06T11:15:05Z</dcterms:modified>
</cp:coreProperties>
</file>