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74" r:id="rId5"/>
    <p:sldId id="275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1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0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14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600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20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40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11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53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1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7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1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1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2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8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4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1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5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65EB-C360-42A8-83A8-3F55EE5EFF0E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3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384838" y="2362200"/>
            <a:ext cx="9144000" cy="449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2400"/>
              </a:spcAft>
            </a:pP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عنوان مقاله:</a:t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ارائه دهنده:</a:t>
            </a: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نویسندگان به همراه نام سازمان/ دانشگاه:</a:t>
            </a: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A4F3746-DF68-C7C6-1F0B-993206BD8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9" y="-137233"/>
            <a:ext cx="10522556" cy="273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3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64149" y="2085181"/>
            <a:ext cx="9344951" cy="9975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C00000"/>
                </a:solidFill>
                <a:cs typeface="B Koodak" pitchFamily="2" charset="-78"/>
              </a:rPr>
              <a:t>چگونگی آماده‌سازی</a:t>
            </a:r>
            <a:endParaRPr 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BEAC08C-5372-C550-ADAD-EAD2DB0ADD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9" y="-137233"/>
            <a:ext cx="10522556" cy="273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47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64149" y="2219236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C00000"/>
                </a:solidFill>
                <a:cs typeface="B Koodak" pitchFamily="2" charset="-78"/>
              </a:rPr>
              <a:t>طراحی اسلایدها</a:t>
            </a:r>
            <a:endParaRPr 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A4AE08E-0E1B-B8D2-4195-E025C5B0DD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9" y="-137233"/>
            <a:ext cx="10522556" cy="273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60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64149" y="2539515"/>
            <a:ext cx="9344951" cy="9272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C00000"/>
                </a:solidFill>
                <a:cs typeface="B Koodak" pitchFamily="2" charset="-78"/>
              </a:rPr>
              <a:t>نکات مهم</a:t>
            </a:r>
            <a:endParaRPr lang="en-US" sz="3600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3735757"/>
            <a:ext cx="12009100" cy="3605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مدت زمان لازم برای ارائه کامل ویدئوی ارائه تنها 10 دقیقه می باشد. (حداکثر 15 اسلاید) </a:t>
            </a:r>
            <a:r>
              <a:rPr lang="fa-IR" sz="2000" dirty="0">
                <a:cs typeface="B Koodak" pitchFamily="2" charset="-78"/>
              </a:rPr>
              <a:t>باشد پژوهشگران محترم تقاضا می شود مدت زمان لازم برای ارائه را اکیدا رعایت نمایند.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dirty="0">
                <a:cs typeface="B Koodak" pitchFamily="2" charset="-78"/>
              </a:rPr>
              <a:t>کل اسلاید ها از شروع ارائه تا پایان آن.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31E5EAD-795B-82AC-0571-5022B4CF89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9" y="-137233"/>
            <a:ext cx="10522556" cy="273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9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64149" y="2219236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altLang="en-US" sz="3600" b="1" dirty="0">
                <a:solidFill>
                  <a:srgbClr val="C00000"/>
                </a:solidFill>
                <a:cs typeface="B Koodak" pitchFamily="2" charset="-78"/>
              </a:rPr>
              <a:t>نبایدها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3334385"/>
            <a:ext cx="12009100" cy="3734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هر گونه تبليغ يا آگهي به نفع شركت‌ها و سازمان‌ها به صورت متن يا عكس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تشكر و قدرداني از افراد، شركت‌ها، و سازمان‌ها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هر مطلب غيرمرتبط با مقاله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9827703-A924-07A2-7F8A-4F31665A9F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9" y="-137233"/>
            <a:ext cx="10522556" cy="273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69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987461" y="23320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54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r>
              <a:rPr lang="fa-IR" sz="28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باتشکر از حسن توجه شما</a:t>
            </a:r>
            <a:endParaRPr lang="en-US" sz="28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2552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6">
      <a:dk1>
        <a:srgbClr val="FFFFFF"/>
      </a:dk1>
      <a:lt1>
        <a:sysClr val="window" lastClr="FFFFFF"/>
      </a:lt1>
      <a:dk2>
        <a:srgbClr val="003399"/>
      </a:dk2>
      <a:lt2>
        <a:srgbClr val="00CCFF"/>
      </a:lt2>
      <a:accent1>
        <a:srgbClr val="00CCFF"/>
      </a:accent1>
      <a:accent2>
        <a:srgbClr val="66CCFF"/>
      </a:accent2>
      <a:accent3>
        <a:srgbClr val="0066CC"/>
      </a:accent3>
      <a:accent4>
        <a:srgbClr val="0070C0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CAAE4721-6969-40E4-8F8D-A92C7BFD7E93}" vid="{E9E4A594-BABD-488E-B9CF-41A839E839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155</TotalTime>
  <Words>93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 Koodak</vt:lpstr>
      <vt:lpstr>B Titr</vt:lpstr>
      <vt:lpstr>Times New Roman</vt:lpstr>
      <vt:lpstr>Trebuchet MS</vt:lpstr>
      <vt:lpstr>Tw Cen MT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مقاله:   ارائه دهنده:  نویسندگان به همراه نام سازمان/دانشگاه:</dc:title>
  <dc:creator>User</dc:creator>
  <cp:lastModifiedBy>yadegari</cp:lastModifiedBy>
  <cp:revision>14</cp:revision>
  <dcterms:created xsi:type="dcterms:W3CDTF">2025-03-18T02:02:29Z</dcterms:created>
  <dcterms:modified xsi:type="dcterms:W3CDTF">2026-06-23T10:16:22Z</dcterms:modified>
</cp:coreProperties>
</file>