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7" r:id="rId2"/>
    <p:sldId id="268" r:id="rId3"/>
    <p:sldId id="269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7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6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81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5155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24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26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30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13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9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3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23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3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2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6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53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E77F8-4455-447B-9BCB-BBFACD3744A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828975" y="1725168"/>
            <a:ext cx="9144000" cy="449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400"/>
              </a:spcAft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Title:</a:t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Presented by:</a:t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Authors with Affiliation: </a:t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endParaRPr lang="en-US" sz="3600" b="1" dirty="0">
              <a:solidFill>
                <a:srgbClr val="C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C57ED6-3818-1E47-ADB7-5FC56C61F0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550" y="-255265"/>
            <a:ext cx="10396849" cy="266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34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7566" y="2589055"/>
            <a:ext cx="8839200" cy="9282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Slides Design: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3766731"/>
            <a:ext cx="12107418" cy="435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Prepare your presentation using PowerPoint.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Your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presentation should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contain 10 to 15 slides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According to the instructions that will be announced on the conference site, export your presentation to a 10-minutes video file format, from the prepared PowerPoint file.</a:t>
            </a:r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515E53E-83A1-5E5A-D6F3-90EFFBE323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550" y="-255265"/>
            <a:ext cx="10396849" cy="266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17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4578" y="2544091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Slides Design: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3449864"/>
            <a:ext cx="12107418" cy="4331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Title of your paper should be placed on the first slide.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Text: Good readability and appropriate font size (Recommended: Times New Roman 20)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Figures and diagrams: Sufficiently clear, an appropriate size and resolution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Tables: Readability, with Column Headings and legible fonts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EA8CF50-38DA-0BDC-4D22-96F0A77A90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550" y="-255265"/>
            <a:ext cx="10396849" cy="266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843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4582" y="2763249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Slides Design: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4582" y="4110459"/>
            <a:ext cx="12107418" cy="4207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time required to complete the presentation video is only 10 minutes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This is a hard restriction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Please prepare only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to 15 slides</a:t>
            </a:r>
            <a:endParaRPr lang="fa-I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FFD07C-1D08-405C-60F9-150957F2EC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550" y="-255265"/>
            <a:ext cx="10396849" cy="266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632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76646" y="3181121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 not mention these topics:</a:t>
            </a:r>
            <a:endParaRPr lang="fa-IR" altLang="en-US" sz="36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" y="4481680"/>
            <a:ext cx="12107418" cy="4207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advertisement, Thanks and appreciation to individuals, companies, and organizations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content unrelated to the article</a:t>
            </a:r>
          </a:p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D9C54A-075F-B9EE-FE85-B26A771A1A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550" y="-255265"/>
            <a:ext cx="10396849" cy="266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466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33869" y="2573268"/>
            <a:ext cx="6096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40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Questions? </a:t>
            </a:r>
            <a:endParaRPr lang="fa-IR" altLang="en-US" sz="40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algn="ctr"/>
            <a:endParaRPr lang="fa-IR" sz="40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algn="ctr"/>
            <a:r>
              <a:rPr lang="en-US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Thank you for your attention!</a:t>
            </a:r>
            <a:endParaRPr lang="en-US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17007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ustom 6">
      <a:dk1>
        <a:srgbClr val="FFFFFF"/>
      </a:dk1>
      <a:lt1>
        <a:sysClr val="window" lastClr="FFFFFF"/>
      </a:lt1>
      <a:dk2>
        <a:srgbClr val="003399"/>
      </a:dk2>
      <a:lt2>
        <a:srgbClr val="00CCFF"/>
      </a:lt2>
      <a:accent1>
        <a:srgbClr val="00CCFF"/>
      </a:accent1>
      <a:accent2>
        <a:srgbClr val="66CCFF"/>
      </a:accent2>
      <a:accent3>
        <a:srgbClr val="0066CC"/>
      </a:accent3>
      <a:accent4>
        <a:srgbClr val="0070C0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174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 Titr</vt:lpstr>
      <vt:lpstr>Times New Roman</vt:lpstr>
      <vt:lpstr>Tw Cen MT</vt:lpstr>
      <vt:lpstr>Circuit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 Presented by:  Authors with Affiliation:</dc:title>
  <dc:creator>User</dc:creator>
  <cp:lastModifiedBy>Ali.ch_007@yahoo.com</cp:lastModifiedBy>
  <cp:revision>11</cp:revision>
  <dcterms:created xsi:type="dcterms:W3CDTF">2025-03-18T02:01:29Z</dcterms:created>
  <dcterms:modified xsi:type="dcterms:W3CDTF">2026-04-06T11:53:25Z</dcterms:modified>
</cp:coreProperties>
</file>