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7" r:id="rId1"/>
  </p:sldMasterIdLst>
  <p:notesMasterIdLst>
    <p:notesMasterId r:id="rId8"/>
  </p:notesMasterIdLst>
  <p:sldIdLst>
    <p:sldId id="266" r:id="rId2"/>
    <p:sldId id="276" r:id="rId3"/>
    <p:sldId id="277" r:id="rId4"/>
    <p:sldId id="278" r:id="rId5"/>
    <p:sldId id="279" r:id="rId6"/>
    <p:sldId id="26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7152" userDrawn="1">
          <p15:clr>
            <a:srgbClr val="A4A3A4"/>
          </p15:clr>
        </p15:guide>
        <p15:guide id="4" pos="6552" userDrawn="1">
          <p15:clr>
            <a:srgbClr val="A4A3A4"/>
          </p15:clr>
        </p15:guide>
        <p15:guide id="5" pos="960" userDrawn="1">
          <p15:clr>
            <a:srgbClr val="A4A3A4"/>
          </p15:clr>
        </p15:guide>
        <p15:guide id="6" orient="horz" pos="960" userDrawn="1">
          <p15:clr>
            <a:srgbClr val="A4A3A4"/>
          </p15:clr>
        </p15:guide>
        <p15:guide id="7" orient="horz" pos="1224" userDrawn="1">
          <p15:clr>
            <a:srgbClr val="A4A3A4"/>
          </p15:clr>
        </p15:guide>
        <p15:guide id="8" orient="horz" pos="1560" userDrawn="1">
          <p15:clr>
            <a:srgbClr val="A4A3A4"/>
          </p15:clr>
        </p15:guide>
        <p15:guide id="9" orient="horz" pos="1728" userDrawn="1">
          <p15:clr>
            <a:srgbClr val="A4A3A4"/>
          </p15:clr>
        </p15:guide>
        <p15:guide id="10" pos="6864" userDrawn="1">
          <p15:clr>
            <a:srgbClr val="A4A3A4"/>
          </p15:clr>
        </p15:guide>
        <p15:guide id="11" orient="horz" pos="412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D2D1CD"/>
    <a:srgbClr val="A3A3A3"/>
    <a:srgbClr val="F2F2F2"/>
    <a:srgbClr val="75E7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>
        <p:guide orient="horz" pos="2160"/>
        <p:guide pos="3840"/>
        <p:guide pos="7152"/>
        <p:guide pos="6552"/>
        <p:guide pos="960"/>
        <p:guide orient="horz" pos="960"/>
        <p:guide orient="horz" pos="1224"/>
        <p:guide orient="horz" pos="1560"/>
        <p:guide orient="horz" pos="1728"/>
        <p:guide pos="6864"/>
        <p:guide orient="horz" pos="41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FA2DEF-28DA-4FC2-A032-E8596547B91A}" type="datetimeFigureOut">
              <a:rPr lang="en-US" smtClean="0"/>
              <a:t>6/27/2026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BA5DD9-A523-4AFD-8053-A1FA31B2A6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320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90D98-DDBF-4643-B894-03BC46FD691E}" type="datetime1">
              <a:rPr lang="en-US" smtClean="0"/>
              <a:t>6/27/2026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91CCEB7F-5279-4F09-99DE-D1DA7E8CB3D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85873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09A46-2A61-4533-BDBE-13832E84A2D9}" type="datetime1">
              <a:rPr lang="en-US" smtClean="0"/>
              <a:t>6/27/2026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EB7F-5279-4F09-99DE-D1DA7E8CB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794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7BD78-6A7B-46D9-89DE-E613AEB7F63A}" type="datetime1">
              <a:rPr lang="en-US" smtClean="0"/>
              <a:t>6/27/2026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EB7F-5279-4F09-99DE-D1DA7E8CB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554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-810065" y="4627139"/>
            <a:ext cx="2662729" cy="182880"/>
          </a:xfrm>
        </p:spPr>
        <p:txBody>
          <a:bodyPr/>
          <a:lstStyle/>
          <a:p>
            <a:fld id="{A7C3BE04-1AC8-4A67-A16D-AF26C7D4D03B}" type="datetime1">
              <a:rPr lang="en-US" smtClean="0"/>
              <a:t>6/27/2026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-2237130" y="3017679"/>
            <a:ext cx="5885352" cy="179176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8407" y="6279642"/>
            <a:ext cx="636727" cy="322851"/>
          </a:xfrm>
          <a:noFill/>
          <a:ln w="28575" cap="flat" cmpd="sng" algn="ctr">
            <a:solidFill>
              <a:srgbClr val="A3A3A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/>
          <a:lstStyle>
            <a:lvl1pPr algn="ctr" rtl="1">
              <a:defRPr/>
            </a:lvl1pPr>
          </a:lstStyle>
          <a:p>
            <a:pPr rtl="1"/>
            <a:fld id="{91CCEB7F-5279-4F09-99DE-D1DA7E8CB3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983C440C-4582-A5C1-39E4-8FE3A587944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353800" cy="152584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D1032AB7-248F-ADFC-C1FB-E3122C0F014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4228" y="45719"/>
            <a:ext cx="985521" cy="1478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3255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4B214-0BE6-4041-B7B2-67926AAD9488}" type="datetime1">
              <a:rPr lang="en-US" smtClean="0"/>
              <a:t>6/27/2026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EB7F-5279-4F09-99DE-D1DA7E8CB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09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0C424-1BE4-4C4A-B222-5F871E47C9E9}" type="datetime1">
              <a:rPr lang="en-US" smtClean="0"/>
              <a:t>6/27/2026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EB7F-5279-4F09-99DE-D1DA7E8CB3D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2812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F4798-B03D-44BC-B313-4ECC1067826F}" type="datetime1">
              <a:rPr lang="en-US" smtClean="0"/>
              <a:t>6/27/2026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EB7F-5279-4F09-99DE-D1DA7E8CB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57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FD490-E209-4D93-8112-EB0D0F6F2500}" type="datetime1">
              <a:rPr lang="en-US" smtClean="0"/>
              <a:t>6/27/2026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EB7F-5279-4F09-99DE-D1DA7E8CB3D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2947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7FF1-1137-4BAF-8EF7-BCAB58939275}" type="datetime1">
              <a:rPr lang="en-US" smtClean="0"/>
              <a:t>6/27/2026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EB7F-5279-4F09-99DE-D1DA7E8CB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11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791AD-1322-4CB4-B71E-B29344FFAA94}" type="datetime1">
              <a:rPr lang="en-US" smtClean="0"/>
              <a:t>6/27/2026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EB7F-5279-4F09-99DE-D1DA7E8CB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079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9B7B9-3B4C-4527-8C7C-4FFC705EBFA4}" type="datetime1">
              <a:rPr lang="en-US" smtClean="0"/>
              <a:t>6/27/2026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EB7F-5279-4F09-99DE-D1DA7E8CB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228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D6ECC62C-D62E-4CAB-B828-770C2DCF80FA}" type="datetime1">
              <a:rPr lang="en-US" smtClean="0"/>
              <a:t>6/27/2026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CEB7F-5279-4F09-99DE-D1DA7E8CB3D9}" type="slidenum">
              <a:rPr lang="en-US" smtClean="0"/>
              <a:t>‹#›</a:t>
            </a:fld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950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8" r:id="rId1"/>
    <p:sldLayoutId id="2147484089" r:id="rId2"/>
    <p:sldLayoutId id="2147484090" r:id="rId3"/>
    <p:sldLayoutId id="2147484091" r:id="rId4"/>
    <p:sldLayoutId id="2147484092" r:id="rId5"/>
    <p:sldLayoutId id="2147484093" r:id="rId6"/>
    <p:sldLayoutId id="2147484094" r:id="rId7"/>
    <p:sldLayoutId id="2147484095" r:id="rId8"/>
    <p:sldLayoutId id="2147484096" r:id="rId9"/>
    <p:sldLayoutId id="2147484097" r:id="rId10"/>
    <p:sldLayoutId id="2147484098" r:id="rId11"/>
  </p:sldLayoutIdLst>
  <p:hf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1524000" y="1943100"/>
            <a:ext cx="9144000" cy="4610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2400"/>
              </a:spcAft>
            </a:pPr>
            <a:r>
              <a:rPr lang="fa-IR" sz="36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B Titr" pitchFamily="2" charset="-78"/>
              </a:rPr>
              <a:t>عنوان مقاله:</a:t>
            </a:r>
            <a:r>
              <a:rPr lang="fa-IR" sz="3600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  <a:t/>
            </a:r>
            <a:br>
              <a:rPr lang="fa-IR" sz="3600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</a:br>
            <a:r>
              <a:rPr lang="fa-IR" sz="3600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  <a:t/>
            </a:r>
            <a:br>
              <a:rPr lang="fa-IR" sz="3600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</a:br>
            <a:r>
              <a:rPr lang="fa-IR" sz="36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B Titr" pitchFamily="2" charset="-78"/>
              </a:rPr>
              <a:t/>
            </a:r>
            <a:br>
              <a:rPr lang="fa-IR" sz="36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B Titr" pitchFamily="2" charset="-78"/>
              </a:rPr>
            </a:br>
            <a:r>
              <a:rPr lang="fa-IR" sz="28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B Titr" pitchFamily="2" charset="-78"/>
              </a:rPr>
              <a:t>ارائه دهنده:</a:t>
            </a:r>
            <a:r>
              <a:rPr lang="fa-IR" sz="36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B Titr" pitchFamily="2" charset="-78"/>
              </a:rPr>
              <a:t/>
            </a:r>
            <a:br>
              <a:rPr lang="fa-IR" sz="36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B Titr" pitchFamily="2" charset="-78"/>
              </a:rPr>
            </a:br>
            <a:r>
              <a:rPr lang="fa-IR" sz="36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B Titr" pitchFamily="2" charset="-78"/>
              </a:rPr>
              <a:t/>
            </a:r>
            <a:br>
              <a:rPr lang="fa-IR" sz="36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B Titr" pitchFamily="2" charset="-78"/>
              </a:rPr>
            </a:br>
            <a:r>
              <a:rPr lang="fa-I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B Titr" pitchFamily="2" charset="-78"/>
              </a:rPr>
              <a:t>نویسندگان به همراه نام سازمان/ دانشگاه</a:t>
            </a:r>
            <a:r>
              <a:rPr lang="fa-IR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B Titr" pitchFamily="2" charset="-78"/>
              </a:rPr>
              <a:t>:</a:t>
            </a:r>
            <a:r>
              <a:rPr lang="fa-IR" sz="3600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  <a:t/>
            </a:r>
            <a:br>
              <a:rPr lang="fa-IR" sz="3600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</a:br>
            <a:r>
              <a:rPr lang="fa-IR" sz="3600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  <a:t/>
            </a:r>
            <a:br>
              <a:rPr lang="fa-IR" sz="3600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</a:b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25E56DA-5246-930E-2875-A841ED455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EB7F-5279-4F09-99DE-D1DA7E8CB3D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634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CF5CD08-9270-F7BA-FAAC-A1BCF5ADB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4364" y="1973292"/>
            <a:ext cx="7022236" cy="526718"/>
          </a:xfrm>
        </p:spPr>
        <p:txBody>
          <a:bodyPr/>
          <a:lstStyle/>
          <a:p>
            <a:r>
              <a:rPr lang="fa-IR" sz="3000" dirty="0">
                <a:solidFill>
                  <a:schemeClr val="bg2">
                    <a:lumMod val="25000"/>
                  </a:schemeClr>
                </a:solidFill>
                <a:cs typeface="B Titr" panose="00000700000000000000" pitchFamily="2" charset="-78"/>
              </a:rPr>
              <a:t>چگونگی آماده‌سازی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E598A96-6A6A-CF97-7294-72941F4E8E76}"/>
              </a:ext>
            </a:extLst>
          </p:cNvPr>
          <p:cNvSpPr txBox="1"/>
          <p:nvPr/>
        </p:nvSpPr>
        <p:spPr>
          <a:xfrm>
            <a:off x="1524000" y="2743200"/>
            <a:ext cx="8877300" cy="18471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just" defTabSz="914400" rtl="1" eaLnBrk="1" fontAlgn="auto" latinLnBrk="0" hangingPunct="1">
              <a:lnSpc>
                <a:spcPct val="140000"/>
              </a:lnSpc>
              <a:spcBef>
                <a:spcPts val="5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a-IR" altLang="en-US" sz="2400" b="1" dirty="0">
                <a:solidFill>
                  <a:srgbClr val="FF0000"/>
                </a:solidFill>
                <a:latin typeface="Arial" panose="020B0604020202020204"/>
                <a:cs typeface="B Mitra" panose="00000400000000000000" pitchFamily="2" charset="-78"/>
              </a:rPr>
              <a:t>فایل ارائه با استفاده از نرم افزار </a:t>
            </a:r>
            <a:r>
              <a:rPr lang="en-US" altLang="en-US" sz="2400" b="1" dirty="0">
                <a:solidFill>
                  <a:srgbClr val="FF0000"/>
                </a:solidFill>
                <a:latin typeface="Arial" panose="020B0604020202020204"/>
                <a:cs typeface="B Mitra" panose="00000400000000000000" pitchFamily="2" charset="-78"/>
              </a:rPr>
              <a:t>PowerPoint</a:t>
            </a:r>
            <a:r>
              <a:rPr lang="fa-IR" altLang="en-US" sz="2400" b="1" dirty="0">
                <a:solidFill>
                  <a:srgbClr val="FF0000"/>
                </a:solidFill>
                <a:latin typeface="Arial" panose="020B0604020202020204"/>
                <a:cs typeface="B Mitra" panose="00000400000000000000" pitchFamily="2" charset="-78"/>
              </a:rPr>
              <a:t> تهیه گردد.</a:t>
            </a:r>
          </a:p>
          <a:p>
            <a:pPr marL="342900" marR="0" lvl="0" indent="-342900" algn="just" defTabSz="914400" rtl="1" eaLnBrk="1" fontAlgn="auto" latinLnBrk="0" hangingPunct="1">
              <a:lnSpc>
                <a:spcPct val="140000"/>
              </a:lnSpc>
              <a:spcBef>
                <a:spcPts val="5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+mn-ea"/>
                <a:cs typeface="B Mitra" panose="00000400000000000000" pitchFamily="2" charset="-78"/>
              </a:rPr>
              <a:t>تعداد اسلایدها حداقل 10 و حداکثر 15  عدد</a:t>
            </a:r>
            <a:r>
              <a:rPr lang="fa-IR" altLang="en-US" sz="2400" b="1" dirty="0">
                <a:solidFill>
                  <a:srgbClr val="FF0000"/>
                </a:solidFill>
                <a:latin typeface="Arial" panose="020B0604020202020204"/>
                <a:cs typeface="B Mitra" panose="00000400000000000000" pitchFamily="2" charset="-78"/>
              </a:rPr>
              <a:t> تنظیم شود.</a:t>
            </a:r>
            <a:endParaRPr kumimoji="0" lang="fa-IR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/>
              <a:ea typeface="+mn-ea"/>
              <a:cs typeface="B Mitra" panose="00000400000000000000" pitchFamily="2" charset="-78"/>
            </a:endParaRPr>
          </a:p>
          <a:p>
            <a:pPr marR="0" lvl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 panose="020B0602020104020603"/>
              <a:ea typeface="+mn-ea"/>
              <a:cs typeface="B Koodak" pitchFamily="2" charset="-78"/>
            </a:endParaRPr>
          </a:p>
          <a:p>
            <a:pPr marR="0" lvl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altLang="en-US" dirty="0">
              <a:solidFill>
                <a:srgbClr val="000000"/>
              </a:solidFill>
              <a:latin typeface="Tw Cen MT" panose="020B0602020104020603"/>
              <a:cs typeface="B Koodak" pitchFamily="2" charset="-78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716EB81-4DAE-C200-E446-82C0D8F1F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EB7F-5279-4F09-99DE-D1DA7E8CB3D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995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0BB09C-87C7-05D6-E663-4A6A25E14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943100"/>
            <a:ext cx="9353549" cy="533400"/>
          </a:xfrm>
        </p:spPr>
        <p:txBody>
          <a:bodyPr>
            <a:normAutofit/>
          </a:bodyPr>
          <a:lstStyle/>
          <a:p>
            <a:pPr algn="r"/>
            <a:r>
              <a:rPr lang="fa-IR" sz="3000" dirty="0">
                <a:solidFill>
                  <a:schemeClr val="bg2">
                    <a:lumMod val="25000"/>
                  </a:schemeClr>
                </a:solidFill>
                <a:cs typeface="B Titr" panose="00000700000000000000" pitchFamily="2" charset="-78"/>
              </a:rPr>
              <a:t>طراحی اسلایدها</a:t>
            </a:r>
            <a:endParaRPr lang="en-US" sz="3000" dirty="0">
              <a:solidFill>
                <a:schemeClr val="bg2">
                  <a:lumMod val="25000"/>
                </a:schemeClr>
              </a:solidFill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B02871C-0779-D8AA-5B94-1A7BCB3953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2743201"/>
            <a:ext cx="8886825" cy="3406436"/>
          </a:xfrm>
        </p:spPr>
        <p:txBody>
          <a:bodyPr>
            <a:normAutofit fontScale="92500" lnSpcReduction="10000"/>
          </a:bodyPr>
          <a:lstStyle/>
          <a:p>
            <a:pPr marL="342900" marR="0" lvl="0" indent="-342900" algn="just" defTabSz="914400" rtl="1" eaLnBrk="1" fontAlgn="auto" latinLnBrk="0" hangingPunct="1">
              <a:lnSpc>
                <a:spcPct val="140000"/>
              </a:lnSpc>
              <a:spcBef>
                <a:spcPts val="5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a-IR" altLang="en-US" sz="3100" b="1" dirty="0">
                <a:solidFill>
                  <a:srgbClr val="FF0000"/>
                </a:solidFill>
                <a:cs typeface="B Mitra" panose="00000400000000000000" pitchFamily="2" charset="-78"/>
              </a:rPr>
              <a:t>عنوان مقاله در اسلايد صفحه اول قرار گیرد.</a:t>
            </a:r>
          </a:p>
          <a:p>
            <a:pPr marL="342900" marR="0" lvl="0" indent="-342900" algn="just" defTabSz="914400" rtl="1" eaLnBrk="1" fontAlgn="auto" latinLnBrk="0" hangingPunct="1">
              <a:lnSpc>
                <a:spcPct val="140000"/>
              </a:lnSpc>
              <a:spcBef>
                <a:spcPts val="5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a-IR" altLang="en-US" sz="3100" b="1" dirty="0">
                <a:solidFill>
                  <a:srgbClr val="FF0000"/>
                </a:solidFill>
                <a:cs typeface="B Mitra" panose="00000400000000000000" pitchFamily="2" charset="-78"/>
              </a:rPr>
              <a:t>متن خوانا باشد و اندازه فونت مناسب </a:t>
            </a:r>
            <a:r>
              <a:rPr lang="fa-IR" sz="3100" b="1" dirty="0">
                <a:solidFill>
                  <a:srgbClr val="FF0000"/>
                </a:solidFill>
                <a:cs typeface="B Mitra" panose="00000400000000000000" pitchFamily="2" charset="-78"/>
              </a:rPr>
              <a:t>رعایت شود.</a:t>
            </a:r>
            <a:endParaRPr lang="fa-IR" altLang="en-US" sz="3100" b="1" dirty="0">
              <a:solidFill>
                <a:srgbClr val="FF0000"/>
              </a:solidFill>
              <a:cs typeface="B Mitra" panose="00000400000000000000" pitchFamily="2" charset="-78"/>
            </a:endParaRPr>
          </a:p>
          <a:p>
            <a:pPr marL="342900" marR="0" lvl="0" indent="-342900" algn="just" defTabSz="914400" rtl="1" eaLnBrk="1" fontAlgn="auto" latinLnBrk="0" hangingPunct="1">
              <a:lnSpc>
                <a:spcPct val="140000"/>
              </a:lnSpc>
              <a:spcBef>
                <a:spcPts val="5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a-IR" altLang="en-US" sz="3100" b="1" dirty="0">
                <a:solidFill>
                  <a:srgbClr val="FF0000"/>
                </a:solidFill>
                <a:cs typeface="B Mitra" panose="00000400000000000000" pitchFamily="2" charset="-78"/>
              </a:rPr>
              <a:t>شكل ها و نمودارها واضح و در ابعاد مناسب و واضح باشند.</a:t>
            </a:r>
          </a:p>
          <a:p>
            <a:pPr marL="342900" marR="0" lvl="0" indent="-342900" algn="just" defTabSz="914400" rtl="1" eaLnBrk="1" fontAlgn="auto" latinLnBrk="0" hangingPunct="1">
              <a:lnSpc>
                <a:spcPct val="140000"/>
              </a:lnSpc>
              <a:spcBef>
                <a:spcPts val="5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a-IR" altLang="en-US" sz="3100" b="1" dirty="0">
                <a:solidFill>
                  <a:srgbClr val="FF0000"/>
                </a:solidFill>
                <a:cs typeface="B Mitra" panose="00000400000000000000" pitchFamily="2" charset="-78"/>
              </a:rPr>
              <a:t>برای جداول دارا بودن توضیحات بالای جدول الزامی است و فونت انتخابی خوانا باشد.</a:t>
            </a:r>
          </a:p>
          <a:p>
            <a:pPr marL="6160" indent="0">
              <a:buNone/>
            </a:pP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3F224C7-8477-5967-4BBF-228FDFB35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EB7F-5279-4F09-99DE-D1DA7E8CB3D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256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23DC53B-ABDA-6C20-5756-0F0F8A118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943101"/>
            <a:ext cx="9372600" cy="533400"/>
          </a:xfrm>
        </p:spPr>
        <p:txBody>
          <a:bodyPr>
            <a:normAutofit/>
          </a:bodyPr>
          <a:lstStyle/>
          <a:p>
            <a:pPr algn="r"/>
            <a:r>
              <a:rPr lang="fa-IR" sz="3000" dirty="0">
                <a:solidFill>
                  <a:schemeClr val="bg2">
                    <a:lumMod val="25000"/>
                  </a:schemeClr>
                </a:solidFill>
                <a:cs typeface="B Titr" panose="00000700000000000000" pitchFamily="2" charset="-78"/>
              </a:rPr>
              <a:t>نکات مهم</a:t>
            </a:r>
            <a:endParaRPr lang="en-US" sz="3000" dirty="0">
              <a:solidFill>
                <a:schemeClr val="bg2">
                  <a:lumMod val="25000"/>
                </a:schemeClr>
              </a:solidFill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AA0A496-2530-2D84-BB03-B2C5C9C1BE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2743201"/>
            <a:ext cx="8877300" cy="3809999"/>
          </a:xfrm>
        </p:spPr>
        <p:txBody>
          <a:bodyPr>
            <a:normAutofit/>
          </a:bodyPr>
          <a:lstStyle/>
          <a:p>
            <a:pPr marL="342900" indent="-342900" algn="just" rtl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a-IR" sz="2400" b="1" dirty="0">
                <a:solidFill>
                  <a:srgbClr val="FF0000"/>
                </a:solidFill>
                <a:cs typeface="B Mitra" panose="00000400000000000000" pitchFamily="2" charset="-78"/>
              </a:rPr>
              <a:t>مدت زمان لازم برای ارائه کامل ویدئوی ارائه تنها 10 دقیقه می باشد. (حداکثر 15 اسلاید)</a:t>
            </a:r>
          </a:p>
          <a:p>
            <a:pPr marL="342900" indent="-342900" algn="just" rtl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a-IR" sz="2400" b="1" dirty="0">
                <a:solidFill>
                  <a:srgbClr val="FF0000"/>
                </a:solidFill>
                <a:cs typeface="B Mitra" panose="00000400000000000000" pitchFamily="2" charset="-78"/>
              </a:rPr>
              <a:t>از پژوهشگران محترم تقاضا می شود مدت زمان لازم برای ارائه را اکیدا رعایت نمایند.</a:t>
            </a:r>
          </a:p>
          <a:p>
            <a:pPr marL="0" indent="0" algn="just" rtl="1">
              <a:spcAft>
                <a:spcPts val="600"/>
              </a:spcAft>
              <a:buNone/>
            </a:pPr>
            <a:endParaRPr lang="fa-IR" sz="2400" dirty="0">
              <a:solidFill>
                <a:schemeClr val="bg2">
                  <a:lumMod val="25000"/>
                </a:schemeClr>
              </a:solidFill>
              <a:cs typeface="B Titr" panose="00000700000000000000" pitchFamily="2" charset="-78"/>
            </a:endParaRPr>
          </a:p>
          <a:p>
            <a:pPr marL="0" indent="0" algn="just" rtl="1">
              <a:spcAft>
                <a:spcPts val="600"/>
              </a:spcAft>
              <a:buNone/>
            </a:pPr>
            <a:endParaRPr lang="fa-IR" sz="2400" dirty="0">
              <a:cs typeface="B Koodak" pitchFamily="2" charset="-78"/>
            </a:endParaRPr>
          </a:p>
          <a:p>
            <a:pPr algn="just" rtl="1"/>
            <a:endParaRPr lang="en-US" sz="2400" dirty="0">
              <a:cs typeface="B Koodak" pitchFamily="2" charset="-78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D184B3F-131A-A551-FEE3-EDB25444A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EB7F-5279-4F09-99DE-D1DA7E8CB3D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343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8ECB574-714E-E60F-53F3-C0354434F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943101"/>
            <a:ext cx="9372600" cy="533399"/>
          </a:xfrm>
        </p:spPr>
        <p:txBody>
          <a:bodyPr>
            <a:normAutofit fontScale="90000"/>
          </a:bodyPr>
          <a:lstStyle/>
          <a:p>
            <a:pPr algn="r"/>
            <a:r>
              <a:rPr lang="fa-IR" dirty="0">
                <a:solidFill>
                  <a:schemeClr val="bg2">
                    <a:lumMod val="25000"/>
                  </a:schemeClr>
                </a:solidFill>
                <a:cs typeface="B Titr" panose="00000700000000000000" pitchFamily="2" charset="-78"/>
              </a:rPr>
              <a:t>نبایدها</a:t>
            </a:r>
            <a:endParaRPr lang="en-US" dirty="0">
              <a:solidFill>
                <a:schemeClr val="bg2">
                  <a:lumMod val="25000"/>
                </a:schemeClr>
              </a:solidFill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B93ED00-537E-5A34-5CCF-0C3024AB23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2743201"/>
            <a:ext cx="8877299" cy="3219854"/>
          </a:xfrm>
        </p:spPr>
        <p:txBody>
          <a:bodyPr/>
          <a:lstStyle/>
          <a:p>
            <a:pPr marL="342900" indent="-342900" algn="just" rtl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a-IR" sz="2400" b="1" dirty="0">
                <a:solidFill>
                  <a:srgbClr val="FF0000"/>
                </a:solidFill>
                <a:cs typeface="B Mitra" panose="00000400000000000000" pitchFamily="2" charset="-78"/>
              </a:rPr>
              <a:t>هر گونه تبليغ يا آگهي به نفع شركت‌ها و سازمان‌ها به صورت متن يا عكس</a:t>
            </a:r>
          </a:p>
          <a:p>
            <a:pPr marL="342900" indent="-342900" algn="just" rtl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a-IR" sz="2400" b="1" dirty="0">
                <a:solidFill>
                  <a:srgbClr val="FF0000"/>
                </a:solidFill>
                <a:cs typeface="B Mitra" panose="00000400000000000000" pitchFamily="2" charset="-78"/>
              </a:rPr>
              <a:t>تشكر و قدرداني از افراد، شركت‌ها، و سازمان‌ها</a:t>
            </a:r>
          </a:p>
          <a:p>
            <a:pPr marL="342900" indent="-342900" algn="just" rtl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a-IR" sz="2400" b="1" dirty="0">
                <a:solidFill>
                  <a:srgbClr val="FF0000"/>
                </a:solidFill>
                <a:cs typeface="B Mitra" panose="00000400000000000000" pitchFamily="2" charset="-78"/>
              </a:rPr>
              <a:t>هر مطلب غيرمرتبط با مقاله</a:t>
            </a:r>
          </a:p>
          <a:p>
            <a:pPr algn="just" rtl="1">
              <a:spcAft>
                <a:spcPts val="600"/>
              </a:spcAft>
            </a:pPr>
            <a:endParaRPr lang="fa-IR" sz="2400" dirty="0">
              <a:cs typeface="B Titr" panose="00000700000000000000" pitchFamily="2" charset="-78"/>
            </a:endParaRPr>
          </a:p>
          <a:p>
            <a:pPr algn="just" rtl="1"/>
            <a:endParaRPr lang="en-US" sz="2400" dirty="0">
              <a:cs typeface="B Titr" panose="00000700000000000000" pitchFamily="2" charset="-78"/>
            </a:endParaRPr>
          </a:p>
          <a:p>
            <a:pPr marL="0" indent="0">
              <a:buNone/>
            </a:pP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588347F-1E0B-A3D7-0D24-550849B32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EB7F-5279-4F09-99DE-D1DA7E8CB3D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573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1981200" y="1943100"/>
            <a:ext cx="8229600" cy="4610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a-IR" altLang="en-US" sz="4000" b="1" dirty="0">
                <a:solidFill>
                  <a:schemeClr val="bg2">
                    <a:lumMod val="25000"/>
                  </a:schemeClr>
                </a:solidFill>
                <a:cs typeface="B Titr" pitchFamily="2" charset="-78"/>
              </a:rPr>
              <a:t>پرسش و پاسخ</a:t>
            </a:r>
          </a:p>
          <a:p>
            <a:endParaRPr lang="fa-IR" sz="5400" b="1" dirty="0">
              <a:solidFill>
                <a:schemeClr val="bg2">
                  <a:lumMod val="25000"/>
                </a:schemeClr>
              </a:solidFill>
              <a:cs typeface="B Titr" pitchFamily="2" charset="-78"/>
            </a:endParaRPr>
          </a:p>
          <a:p>
            <a:endParaRPr lang="fa-IR" sz="5400" b="1" dirty="0">
              <a:solidFill>
                <a:schemeClr val="bg2">
                  <a:lumMod val="25000"/>
                </a:schemeClr>
              </a:solidFill>
              <a:cs typeface="B Titr" pitchFamily="2" charset="-78"/>
            </a:endParaRPr>
          </a:p>
          <a:p>
            <a:endParaRPr lang="fa-IR" sz="5400" b="1" dirty="0">
              <a:solidFill>
                <a:schemeClr val="bg2">
                  <a:lumMod val="25000"/>
                </a:schemeClr>
              </a:solidFill>
              <a:cs typeface="B Titr" pitchFamily="2" charset="-78"/>
            </a:endParaRPr>
          </a:p>
          <a:p>
            <a:r>
              <a:rPr lang="fa-IR" sz="2500" b="1" dirty="0">
                <a:solidFill>
                  <a:schemeClr val="bg2">
                    <a:lumMod val="25000"/>
                  </a:schemeClr>
                </a:solidFill>
                <a:cs typeface="B Titr" pitchFamily="2" charset="-78"/>
              </a:rPr>
              <a:t>                                                                                     </a:t>
            </a:r>
          </a:p>
          <a:p>
            <a:pPr algn="l"/>
            <a:r>
              <a:rPr lang="fa-IR" sz="2000" b="1" dirty="0">
                <a:solidFill>
                  <a:schemeClr val="bg2">
                    <a:lumMod val="25000"/>
                  </a:schemeClr>
                </a:solidFill>
                <a:cs typeface="B Titr" pitchFamily="2" charset="-78"/>
              </a:rPr>
              <a:t>باتشکر از حسن توجه شما</a:t>
            </a:r>
            <a:endParaRPr lang="en-US" sz="2000" dirty="0">
              <a:solidFill>
                <a:schemeClr val="bg2">
                  <a:lumMod val="25000"/>
                </a:schemeClr>
              </a:solidFill>
              <a:cs typeface="B Titr" pitchFamily="2" charset="-78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5B3A52A-704A-AC09-7635-43CE40931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EB7F-5279-4F09-99DE-D1DA7E8CB3D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5529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Custom 47">
      <a:dk1>
        <a:sysClr val="windowText" lastClr="000000"/>
      </a:dk1>
      <a:lt1>
        <a:srgbClr val="AEAEAE"/>
      </a:lt1>
      <a:dk2>
        <a:srgbClr val="40AFFF"/>
      </a:dk2>
      <a:lt2>
        <a:srgbClr val="F2F2F2"/>
      </a:lt2>
      <a:accent1>
        <a:srgbClr val="005C9F"/>
      </a:accent1>
      <a:accent2>
        <a:srgbClr val="0070C0"/>
      </a:accent2>
      <a:accent3>
        <a:srgbClr val="E6B91E"/>
      </a:accent3>
      <a:accent4>
        <a:srgbClr val="008BEF"/>
      </a:accent4>
      <a:accent5>
        <a:srgbClr val="C42F1A"/>
      </a:accent5>
      <a:accent6>
        <a:srgbClr val="EA7666"/>
      </a:accent6>
      <a:hlink>
        <a:srgbClr val="99CA3C"/>
      </a:hlink>
      <a:folHlink>
        <a:srgbClr val="B9D181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BCCF8060-3FCB-4641-B728-8A589529B13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Madison</Template>
  <TotalTime>6067</TotalTime>
  <Words>159</Words>
  <Application>Microsoft Office PowerPoint</Application>
  <PresentationFormat>Widescreen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7" baseType="lpstr">
      <vt:lpstr>Aptos</vt:lpstr>
      <vt:lpstr>Arial</vt:lpstr>
      <vt:lpstr>B Koodak</vt:lpstr>
      <vt:lpstr>B Mitra</vt:lpstr>
      <vt:lpstr>B Titr</vt:lpstr>
      <vt:lpstr>MS Shell Dlg 2</vt:lpstr>
      <vt:lpstr>Times New Roman</vt:lpstr>
      <vt:lpstr>Tw Cen MT</vt:lpstr>
      <vt:lpstr>Wingdings</vt:lpstr>
      <vt:lpstr>Wingdings 3</vt:lpstr>
      <vt:lpstr>Madison</vt:lpstr>
      <vt:lpstr>PowerPoint Presentation</vt:lpstr>
      <vt:lpstr>چگونگی آماده‌سازی</vt:lpstr>
      <vt:lpstr>طراحی اسلایدها</vt:lpstr>
      <vt:lpstr>نکات مهم</vt:lpstr>
      <vt:lpstr>نبایدها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مقاله:   ارائه دهنده:  نویسندگان به همراه نام سازمان/دانشگاه:</dc:title>
  <dc:creator>User</dc:creator>
  <cp:lastModifiedBy>yadegari</cp:lastModifiedBy>
  <cp:revision>38</cp:revision>
  <dcterms:created xsi:type="dcterms:W3CDTF">2025-03-18T02:02:29Z</dcterms:created>
  <dcterms:modified xsi:type="dcterms:W3CDTF">2026-06-27T07:14:28Z</dcterms:modified>
</cp:coreProperties>
</file>