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7" r:id="rId2"/>
  </p:sldIdLst>
  <p:sldSz cx="25199975" cy="35999738"/>
  <p:notesSz cx="6858000" cy="9144000"/>
  <p:defaultTextStyle>
    <a:defPPr>
      <a:defRPr lang="en-US"/>
    </a:defPPr>
    <a:lvl1pPr marL="0" algn="l" defTabSz="2937510" rtl="0" eaLnBrk="1" latinLnBrk="0" hangingPunct="1">
      <a:defRPr sz="5783" kern="1200">
        <a:solidFill>
          <a:schemeClr val="tx1"/>
        </a:solidFill>
        <a:latin typeface="+mn-lt"/>
        <a:ea typeface="+mn-ea"/>
        <a:cs typeface="+mn-cs"/>
      </a:defRPr>
    </a:lvl1pPr>
    <a:lvl2pPr marL="1468755" algn="l" defTabSz="2937510" rtl="0" eaLnBrk="1" latinLnBrk="0" hangingPunct="1">
      <a:defRPr sz="5783" kern="1200">
        <a:solidFill>
          <a:schemeClr val="tx1"/>
        </a:solidFill>
        <a:latin typeface="+mn-lt"/>
        <a:ea typeface="+mn-ea"/>
        <a:cs typeface="+mn-cs"/>
      </a:defRPr>
    </a:lvl2pPr>
    <a:lvl3pPr marL="2937510" algn="l" defTabSz="2937510" rtl="0" eaLnBrk="1" latinLnBrk="0" hangingPunct="1">
      <a:defRPr sz="5783" kern="1200">
        <a:solidFill>
          <a:schemeClr val="tx1"/>
        </a:solidFill>
        <a:latin typeface="+mn-lt"/>
        <a:ea typeface="+mn-ea"/>
        <a:cs typeface="+mn-cs"/>
      </a:defRPr>
    </a:lvl3pPr>
    <a:lvl4pPr marL="4406265" algn="l" defTabSz="2937510" rtl="0" eaLnBrk="1" latinLnBrk="0" hangingPunct="1">
      <a:defRPr sz="5783" kern="1200">
        <a:solidFill>
          <a:schemeClr val="tx1"/>
        </a:solidFill>
        <a:latin typeface="+mn-lt"/>
        <a:ea typeface="+mn-ea"/>
        <a:cs typeface="+mn-cs"/>
      </a:defRPr>
    </a:lvl4pPr>
    <a:lvl5pPr marL="5875020" algn="l" defTabSz="2937510" rtl="0" eaLnBrk="1" latinLnBrk="0" hangingPunct="1">
      <a:defRPr sz="5783" kern="1200">
        <a:solidFill>
          <a:schemeClr val="tx1"/>
        </a:solidFill>
        <a:latin typeface="+mn-lt"/>
        <a:ea typeface="+mn-ea"/>
        <a:cs typeface="+mn-cs"/>
      </a:defRPr>
    </a:lvl5pPr>
    <a:lvl6pPr marL="7343775" algn="l" defTabSz="2937510" rtl="0" eaLnBrk="1" latinLnBrk="0" hangingPunct="1">
      <a:defRPr sz="5783" kern="1200">
        <a:solidFill>
          <a:schemeClr val="tx1"/>
        </a:solidFill>
        <a:latin typeface="+mn-lt"/>
        <a:ea typeface="+mn-ea"/>
        <a:cs typeface="+mn-cs"/>
      </a:defRPr>
    </a:lvl6pPr>
    <a:lvl7pPr marL="8812530" algn="l" defTabSz="2937510" rtl="0" eaLnBrk="1" latinLnBrk="0" hangingPunct="1">
      <a:defRPr sz="5783" kern="1200">
        <a:solidFill>
          <a:schemeClr val="tx1"/>
        </a:solidFill>
        <a:latin typeface="+mn-lt"/>
        <a:ea typeface="+mn-ea"/>
        <a:cs typeface="+mn-cs"/>
      </a:defRPr>
    </a:lvl7pPr>
    <a:lvl8pPr marL="10281285" algn="l" defTabSz="2937510" rtl="0" eaLnBrk="1" latinLnBrk="0" hangingPunct="1">
      <a:defRPr sz="5783" kern="1200">
        <a:solidFill>
          <a:schemeClr val="tx1"/>
        </a:solidFill>
        <a:latin typeface="+mn-lt"/>
        <a:ea typeface="+mn-ea"/>
        <a:cs typeface="+mn-cs"/>
      </a:defRPr>
    </a:lvl8pPr>
    <a:lvl9pPr marL="11750040" algn="l" defTabSz="2937510" rtl="0" eaLnBrk="1" latinLnBrk="0" hangingPunct="1">
      <a:defRPr sz="57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38" userDrawn="1">
          <p15:clr>
            <a:srgbClr val="A4A3A4"/>
          </p15:clr>
        </p15:guide>
        <p15:guide id="2" pos="79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14ED"/>
    <a:srgbClr val="065AA9"/>
    <a:srgbClr val="6FEBF5"/>
    <a:srgbClr val="6600CC"/>
    <a:srgbClr val="FFCCCC"/>
    <a:srgbClr val="89FFFF"/>
    <a:srgbClr val="C1FFFF"/>
    <a:srgbClr val="33CCCC"/>
    <a:srgbClr val="6FB7E3"/>
    <a:srgbClr val="49A3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0" d="100"/>
          <a:sy n="50" d="100"/>
        </p:scale>
        <p:origin x="780" y="36"/>
      </p:cViewPr>
      <p:guideLst>
        <p:guide orient="horz" pos="11338"/>
        <p:guide pos="79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149997" y="5891626"/>
            <a:ext cx="18899981" cy="12533242"/>
          </a:xfrm>
        </p:spPr>
        <p:txBody>
          <a:bodyPr anchor="b"/>
          <a:lstStyle>
            <a:lvl1pPr algn="ctr">
              <a:defRPr sz="12401"/>
            </a:lvl1pPr>
          </a:lstStyle>
          <a:p>
            <a:r>
              <a:rPr lang="en-US"/>
              <a:t>Click to edit Master title style</a:t>
            </a:r>
            <a:endParaRPr lang="fa-IR"/>
          </a:p>
        </p:txBody>
      </p:sp>
      <p:sp>
        <p:nvSpPr>
          <p:cNvPr id="3" name="Subtitle 2"/>
          <p:cNvSpPr>
            <a:spLocks noGrp="1"/>
          </p:cNvSpPr>
          <p:nvPr>
            <p:ph type="subTitle" idx="1"/>
          </p:nvPr>
        </p:nvSpPr>
        <p:spPr>
          <a:xfrm>
            <a:off x="3149997" y="18908198"/>
            <a:ext cx="18899981" cy="8691601"/>
          </a:xfrm>
        </p:spPr>
        <p:txBody>
          <a:bodyPr/>
          <a:lstStyle>
            <a:lvl1pPr marL="0" indent="0" algn="ctr">
              <a:buNone/>
              <a:defRPr sz="4961"/>
            </a:lvl1pPr>
            <a:lvl2pPr marL="944987" indent="0" algn="ctr">
              <a:buNone/>
              <a:defRPr sz="4134"/>
            </a:lvl2pPr>
            <a:lvl3pPr marL="1889973" indent="0" algn="ctr">
              <a:buNone/>
              <a:defRPr sz="3720"/>
            </a:lvl3pPr>
            <a:lvl4pPr marL="2834960" indent="0" algn="ctr">
              <a:buNone/>
              <a:defRPr sz="3307"/>
            </a:lvl4pPr>
            <a:lvl5pPr marL="3779947" indent="0" algn="ctr">
              <a:buNone/>
              <a:defRPr sz="3307"/>
            </a:lvl5pPr>
            <a:lvl6pPr marL="4724933" indent="0" algn="ctr">
              <a:buNone/>
              <a:defRPr sz="3307"/>
            </a:lvl6pPr>
            <a:lvl7pPr marL="5669920" indent="0" algn="ctr">
              <a:buNone/>
              <a:defRPr sz="3307"/>
            </a:lvl7pPr>
            <a:lvl8pPr marL="6614907" indent="0" algn="ctr">
              <a:buNone/>
              <a:defRPr sz="3307"/>
            </a:lvl8pPr>
            <a:lvl9pPr marL="7559893" indent="0" algn="ctr">
              <a:buNone/>
              <a:defRPr sz="3307"/>
            </a:lvl9pPr>
          </a:lstStyle>
          <a:p>
            <a:r>
              <a:rPr lang="en-US"/>
              <a:t>Click to edit Master subtitle style</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232877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1404952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2" y="1916653"/>
            <a:ext cx="5433745" cy="30508114"/>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1732498" y="1916653"/>
            <a:ext cx="15986234" cy="3050811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3090911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10"/>
          </p:nvPr>
        </p:nvSpPr>
        <p:spPr/>
        <p:txBody>
          <a:bodyPr/>
          <a:lstStyle/>
          <a:p>
            <a:fld id="{2CABB5DB-0DE3-48BF-BF5C-14FBCE195889}"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855575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4" y="8974940"/>
            <a:ext cx="21734978" cy="14974888"/>
          </a:xfrm>
        </p:spPr>
        <p:txBody>
          <a:bodyPr anchor="b"/>
          <a:lstStyle>
            <a:lvl1pPr>
              <a:defRPr sz="12401"/>
            </a:lvl1pPr>
          </a:lstStyle>
          <a:p>
            <a:r>
              <a:rPr lang="en-US"/>
              <a:t>Click to edit Master title style</a:t>
            </a:r>
            <a:endParaRPr lang="fa-IR"/>
          </a:p>
        </p:txBody>
      </p:sp>
      <p:sp>
        <p:nvSpPr>
          <p:cNvPr id="3" name="Text Placeholder 2"/>
          <p:cNvSpPr>
            <a:spLocks noGrp="1"/>
          </p:cNvSpPr>
          <p:nvPr>
            <p:ph type="body" idx="1"/>
          </p:nvPr>
        </p:nvSpPr>
        <p:spPr>
          <a:xfrm>
            <a:off x="1719374" y="24091497"/>
            <a:ext cx="21734978" cy="7874940"/>
          </a:xfrm>
        </p:spPr>
        <p:txBody>
          <a:bodyPr/>
          <a:lstStyle>
            <a:lvl1pPr marL="0" indent="0">
              <a:buNone/>
              <a:defRPr sz="4961">
                <a:solidFill>
                  <a:schemeClr val="tx1">
                    <a:tint val="75000"/>
                  </a:schemeClr>
                </a:solidFill>
              </a:defRPr>
            </a:lvl1pPr>
            <a:lvl2pPr marL="944987" indent="0">
              <a:buNone/>
              <a:defRPr sz="4134">
                <a:solidFill>
                  <a:schemeClr val="tx1">
                    <a:tint val="75000"/>
                  </a:schemeClr>
                </a:solidFill>
              </a:defRPr>
            </a:lvl2pPr>
            <a:lvl3pPr marL="1889973" indent="0">
              <a:buNone/>
              <a:defRPr sz="3720">
                <a:solidFill>
                  <a:schemeClr val="tx1">
                    <a:tint val="75000"/>
                  </a:schemeClr>
                </a:solidFill>
              </a:defRPr>
            </a:lvl3pPr>
            <a:lvl4pPr marL="2834960" indent="0">
              <a:buNone/>
              <a:defRPr sz="3307">
                <a:solidFill>
                  <a:schemeClr val="tx1">
                    <a:tint val="75000"/>
                  </a:schemeClr>
                </a:solidFill>
              </a:defRPr>
            </a:lvl4pPr>
            <a:lvl5pPr marL="3779947" indent="0">
              <a:buNone/>
              <a:defRPr sz="3307">
                <a:solidFill>
                  <a:schemeClr val="tx1">
                    <a:tint val="75000"/>
                  </a:schemeClr>
                </a:solidFill>
              </a:defRPr>
            </a:lvl5pPr>
            <a:lvl6pPr marL="4724933" indent="0">
              <a:buNone/>
              <a:defRPr sz="3307">
                <a:solidFill>
                  <a:schemeClr val="tx1">
                    <a:tint val="75000"/>
                  </a:schemeClr>
                </a:solidFill>
              </a:defRPr>
            </a:lvl6pPr>
            <a:lvl7pPr marL="5669920" indent="0">
              <a:buNone/>
              <a:defRPr sz="3307">
                <a:solidFill>
                  <a:schemeClr val="tx1">
                    <a:tint val="75000"/>
                  </a:schemeClr>
                </a:solidFill>
              </a:defRPr>
            </a:lvl7pPr>
            <a:lvl8pPr marL="6614907" indent="0">
              <a:buNone/>
              <a:defRPr sz="3307">
                <a:solidFill>
                  <a:schemeClr val="tx1">
                    <a:tint val="75000"/>
                  </a:schemeClr>
                </a:solidFill>
              </a:defRPr>
            </a:lvl8pPr>
            <a:lvl9pPr marL="7559893" indent="0">
              <a:buNone/>
              <a:defRPr sz="330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ABB5DB-0DE3-48BF-BF5C-14FBCE195889}"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3378993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1732498" y="9583264"/>
            <a:ext cx="10709989" cy="228415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12757488" y="9583264"/>
            <a:ext cx="10709989" cy="228415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Date Placeholder 4"/>
          <p:cNvSpPr>
            <a:spLocks noGrp="1"/>
          </p:cNvSpPr>
          <p:nvPr>
            <p:ph type="dt" sz="half" idx="10"/>
          </p:nvPr>
        </p:nvSpPr>
        <p:spPr/>
        <p:txBody>
          <a:bodyPr/>
          <a:lstStyle/>
          <a:p>
            <a:fld id="{2CABB5DB-0DE3-48BF-BF5C-14FBCE195889}"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257188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56"/>
            <a:ext cx="21734978" cy="6958285"/>
          </a:xfrm>
        </p:spPr>
        <p:txBody>
          <a:bodyPr/>
          <a:lstStyle/>
          <a:p>
            <a:r>
              <a:rPr lang="en-US"/>
              <a:t>Click to edit Master title style</a:t>
            </a:r>
            <a:endParaRPr lang="fa-IR"/>
          </a:p>
        </p:txBody>
      </p:sp>
      <p:sp>
        <p:nvSpPr>
          <p:cNvPr id="3" name="Text Placeholder 2"/>
          <p:cNvSpPr>
            <a:spLocks noGrp="1"/>
          </p:cNvSpPr>
          <p:nvPr>
            <p:ph type="body" idx="1"/>
          </p:nvPr>
        </p:nvSpPr>
        <p:spPr>
          <a:xfrm>
            <a:off x="1735781" y="8824938"/>
            <a:ext cx="10660770" cy="4324966"/>
          </a:xfrm>
        </p:spPr>
        <p:txBody>
          <a:bodyPr anchor="b"/>
          <a:lstStyle>
            <a:lvl1pPr marL="0" indent="0">
              <a:buNone/>
              <a:defRPr sz="4961" b="1"/>
            </a:lvl1pPr>
            <a:lvl2pPr marL="944987" indent="0">
              <a:buNone/>
              <a:defRPr sz="4134" b="1"/>
            </a:lvl2pPr>
            <a:lvl3pPr marL="1889973" indent="0">
              <a:buNone/>
              <a:defRPr sz="3720" b="1"/>
            </a:lvl3pPr>
            <a:lvl4pPr marL="2834960" indent="0">
              <a:buNone/>
              <a:defRPr sz="3307" b="1"/>
            </a:lvl4pPr>
            <a:lvl5pPr marL="3779947" indent="0">
              <a:buNone/>
              <a:defRPr sz="3307" b="1"/>
            </a:lvl5pPr>
            <a:lvl6pPr marL="4724933" indent="0">
              <a:buNone/>
              <a:defRPr sz="3307" b="1"/>
            </a:lvl6pPr>
            <a:lvl7pPr marL="5669920" indent="0">
              <a:buNone/>
              <a:defRPr sz="3307" b="1"/>
            </a:lvl7pPr>
            <a:lvl8pPr marL="6614907" indent="0">
              <a:buNone/>
              <a:defRPr sz="3307" b="1"/>
            </a:lvl8pPr>
            <a:lvl9pPr marL="7559893" indent="0">
              <a:buNone/>
              <a:defRPr sz="3307" b="1"/>
            </a:lvl9pPr>
          </a:lstStyle>
          <a:p>
            <a:pPr lvl="0"/>
            <a:r>
              <a:rPr lang="en-US"/>
              <a:t>Edit Master text styles</a:t>
            </a:r>
          </a:p>
        </p:txBody>
      </p:sp>
      <p:sp>
        <p:nvSpPr>
          <p:cNvPr id="4" name="Content Placeholder 3"/>
          <p:cNvSpPr>
            <a:spLocks noGrp="1"/>
          </p:cNvSpPr>
          <p:nvPr>
            <p:ph sz="half" idx="2"/>
          </p:nvPr>
        </p:nvSpPr>
        <p:spPr>
          <a:xfrm>
            <a:off x="1735781" y="13149904"/>
            <a:ext cx="10660770" cy="193415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12757487" y="8824938"/>
            <a:ext cx="10713272" cy="4324966"/>
          </a:xfrm>
        </p:spPr>
        <p:txBody>
          <a:bodyPr anchor="b"/>
          <a:lstStyle>
            <a:lvl1pPr marL="0" indent="0">
              <a:buNone/>
              <a:defRPr sz="4961" b="1"/>
            </a:lvl1pPr>
            <a:lvl2pPr marL="944987" indent="0">
              <a:buNone/>
              <a:defRPr sz="4134" b="1"/>
            </a:lvl2pPr>
            <a:lvl3pPr marL="1889973" indent="0">
              <a:buNone/>
              <a:defRPr sz="3720" b="1"/>
            </a:lvl3pPr>
            <a:lvl4pPr marL="2834960" indent="0">
              <a:buNone/>
              <a:defRPr sz="3307" b="1"/>
            </a:lvl4pPr>
            <a:lvl5pPr marL="3779947" indent="0">
              <a:buNone/>
              <a:defRPr sz="3307" b="1"/>
            </a:lvl5pPr>
            <a:lvl6pPr marL="4724933" indent="0">
              <a:buNone/>
              <a:defRPr sz="3307" b="1"/>
            </a:lvl6pPr>
            <a:lvl7pPr marL="5669920" indent="0">
              <a:buNone/>
              <a:defRPr sz="3307" b="1"/>
            </a:lvl7pPr>
            <a:lvl8pPr marL="6614907" indent="0">
              <a:buNone/>
              <a:defRPr sz="3307" b="1"/>
            </a:lvl8pPr>
            <a:lvl9pPr marL="7559893" indent="0">
              <a:buNone/>
              <a:defRPr sz="3307" b="1"/>
            </a:lvl9pPr>
          </a:lstStyle>
          <a:p>
            <a:pPr lvl="0"/>
            <a:r>
              <a:rPr lang="en-US"/>
              <a:t>Edit Master text styles</a:t>
            </a:r>
          </a:p>
        </p:txBody>
      </p:sp>
      <p:sp>
        <p:nvSpPr>
          <p:cNvPr id="6" name="Content Placeholder 5"/>
          <p:cNvSpPr>
            <a:spLocks noGrp="1"/>
          </p:cNvSpPr>
          <p:nvPr>
            <p:ph sz="quarter" idx="4"/>
          </p:nvPr>
        </p:nvSpPr>
        <p:spPr>
          <a:xfrm>
            <a:off x="12757487" y="13149904"/>
            <a:ext cx="10713272" cy="193415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Date Placeholder 6"/>
          <p:cNvSpPr>
            <a:spLocks noGrp="1"/>
          </p:cNvSpPr>
          <p:nvPr>
            <p:ph type="dt" sz="half" idx="10"/>
          </p:nvPr>
        </p:nvSpPr>
        <p:spPr/>
        <p:txBody>
          <a:bodyPr/>
          <a:lstStyle/>
          <a:p>
            <a:fld id="{2CABB5DB-0DE3-48BF-BF5C-14FBCE195889}" type="datetimeFigureOut">
              <a:rPr lang="en-US" smtClean="0"/>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2002168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Date Placeholder 2"/>
          <p:cNvSpPr>
            <a:spLocks noGrp="1"/>
          </p:cNvSpPr>
          <p:nvPr>
            <p:ph type="dt" sz="half" idx="10"/>
          </p:nvPr>
        </p:nvSpPr>
        <p:spPr/>
        <p:txBody>
          <a:bodyPr/>
          <a:lstStyle/>
          <a:p>
            <a:fld id="{2CABB5DB-0DE3-48BF-BF5C-14FBCE195889}" type="datetimeFigureOut">
              <a:rPr lang="en-US" smtClean="0"/>
              <a:t>4/22/2026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984717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ABB5DB-0DE3-48BF-BF5C-14FBCE195889}" type="datetimeFigureOut">
              <a:rPr lang="en-US" smtClean="0"/>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3259651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2" y="2399982"/>
            <a:ext cx="8127647" cy="8399939"/>
          </a:xfrm>
        </p:spPr>
        <p:txBody>
          <a:bodyPr anchor="b"/>
          <a:lstStyle>
            <a:lvl1pPr>
              <a:defRPr sz="6614"/>
            </a:lvl1pPr>
          </a:lstStyle>
          <a:p>
            <a:r>
              <a:rPr lang="en-US"/>
              <a:t>Click to edit Master title style</a:t>
            </a:r>
            <a:endParaRPr lang="fa-IR"/>
          </a:p>
        </p:txBody>
      </p:sp>
      <p:sp>
        <p:nvSpPr>
          <p:cNvPr id="3" name="Content Placeholder 2"/>
          <p:cNvSpPr>
            <a:spLocks noGrp="1"/>
          </p:cNvSpPr>
          <p:nvPr>
            <p:ph idx="1"/>
          </p:nvPr>
        </p:nvSpPr>
        <p:spPr>
          <a:xfrm>
            <a:off x="10713272" y="5183298"/>
            <a:ext cx="12757487" cy="25583147"/>
          </a:xfrm>
        </p:spPr>
        <p:txBody>
          <a:bodyPr/>
          <a:lstStyle>
            <a:lvl1pPr>
              <a:defRPr sz="6614"/>
            </a:lvl1pPr>
            <a:lvl2pPr>
              <a:defRPr sz="5787"/>
            </a:lvl2pPr>
            <a:lvl3pPr>
              <a:defRPr sz="4961"/>
            </a:lvl3pPr>
            <a:lvl4pPr>
              <a:defRPr sz="4134"/>
            </a:lvl4pPr>
            <a:lvl5pPr>
              <a:defRPr sz="4134"/>
            </a:lvl5pPr>
            <a:lvl6pPr>
              <a:defRPr sz="4134"/>
            </a:lvl6pPr>
            <a:lvl7pPr>
              <a:defRPr sz="4134"/>
            </a:lvl7pPr>
            <a:lvl8pPr>
              <a:defRPr sz="4134"/>
            </a:lvl8pPr>
            <a:lvl9pPr>
              <a:defRPr sz="4134"/>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1735782" y="10799922"/>
            <a:ext cx="8127647" cy="20008190"/>
          </a:xfrm>
        </p:spPr>
        <p:txBody>
          <a:bodyPr/>
          <a:lstStyle>
            <a:lvl1pPr marL="0" indent="0">
              <a:buNone/>
              <a:defRPr sz="3307"/>
            </a:lvl1pPr>
            <a:lvl2pPr marL="944987" indent="0">
              <a:buNone/>
              <a:defRPr sz="2894"/>
            </a:lvl2pPr>
            <a:lvl3pPr marL="1889973" indent="0">
              <a:buNone/>
              <a:defRPr sz="2480"/>
            </a:lvl3pPr>
            <a:lvl4pPr marL="2834960" indent="0">
              <a:buNone/>
              <a:defRPr sz="2067"/>
            </a:lvl4pPr>
            <a:lvl5pPr marL="3779947" indent="0">
              <a:buNone/>
              <a:defRPr sz="2067"/>
            </a:lvl5pPr>
            <a:lvl6pPr marL="4724933" indent="0">
              <a:buNone/>
              <a:defRPr sz="2067"/>
            </a:lvl6pPr>
            <a:lvl7pPr marL="5669920" indent="0">
              <a:buNone/>
              <a:defRPr sz="2067"/>
            </a:lvl7pPr>
            <a:lvl8pPr marL="6614907" indent="0">
              <a:buNone/>
              <a:defRPr sz="2067"/>
            </a:lvl8pPr>
            <a:lvl9pPr marL="7559893" indent="0">
              <a:buNone/>
              <a:defRPr sz="2067"/>
            </a:lvl9pPr>
          </a:lstStyle>
          <a:p>
            <a:pPr lvl="0"/>
            <a:r>
              <a:rPr lang="en-US"/>
              <a:t>Edit Master text styles</a:t>
            </a:r>
          </a:p>
        </p:txBody>
      </p:sp>
      <p:sp>
        <p:nvSpPr>
          <p:cNvPr id="5" name="Date Placeholder 4"/>
          <p:cNvSpPr>
            <a:spLocks noGrp="1"/>
          </p:cNvSpPr>
          <p:nvPr>
            <p:ph type="dt" sz="half" idx="10"/>
          </p:nvPr>
        </p:nvSpPr>
        <p:spPr/>
        <p:txBody>
          <a:bodyPr/>
          <a:lstStyle/>
          <a:p>
            <a:fld id="{2CABB5DB-0DE3-48BF-BF5C-14FBCE195889}"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4199978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2" y="2399982"/>
            <a:ext cx="8127647" cy="8399939"/>
          </a:xfrm>
        </p:spPr>
        <p:txBody>
          <a:bodyPr anchor="b"/>
          <a:lstStyle>
            <a:lvl1pPr>
              <a:defRPr sz="6614"/>
            </a:lvl1pPr>
          </a:lstStyle>
          <a:p>
            <a:r>
              <a:rPr lang="en-US"/>
              <a:t>Click to edit Master title style</a:t>
            </a:r>
            <a:endParaRPr lang="fa-IR"/>
          </a:p>
        </p:txBody>
      </p:sp>
      <p:sp>
        <p:nvSpPr>
          <p:cNvPr id="3" name="Picture Placeholder 2"/>
          <p:cNvSpPr>
            <a:spLocks noGrp="1"/>
          </p:cNvSpPr>
          <p:nvPr>
            <p:ph type="pic" idx="1"/>
          </p:nvPr>
        </p:nvSpPr>
        <p:spPr>
          <a:xfrm>
            <a:off x="10713272" y="5183298"/>
            <a:ext cx="12757487" cy="25583147"/>
          </a:xfrm>
        </p:spPr>
        <p:txBody>
          <a:bodyPr/>
          <a:lstStyle>
            <a:lvl1pPr marL="0" indent="0">
              <a:buNone/>
              <a:defRPr sz="6614"/>
            </a:lvl1pPr>
            <a:lvl2pPr marL="944987" indent="0">
              <a:buNone/>
              <a:defRPr sz="5787"/>
            </a:lvl2pPr>
            <a:lvl3pPr marL="1889973" indent="0">
              <a:buNone/>
              <a:defRPr sz="4961"/>
            </a:lvl3pPr>
            <a:lvl4pPr marL="2834960" indent="0">
              <a:buNone/>
              <a:defRPr sz="4134"/>
            </a:lvl4pPr>
            <a:lvl5pPr marL="3779947" indent="0">
              <a:buNone/>
              <a:defRPr sz="4134"/>
            </a:lvl5pPr>
            <a:lvl6pPr marL="4724933" indent="0">
              <a:buNone/>
              <a:defRPr sz="4134"/>
            </a:lvl6pPr>
            <a:lvl7pPr marL="5669920" indent="0">
              <a:buNone/>
              <a:defRPr sz="4134"/>
            </a:lvl7pPr>
            <a:lvl8pPr marL="6614907" indent="0">
              <a:buNone/>
              <a:defRPr sz="4134"/>
            </a:lvl8pPr>
            <a:lvl9pPr marL="7559893" indent="0">
              <a:buNone/>
              <a:defRPr sz="4134"/>
            </a:lvl9pPr>
          </a:lstStyle>
          <a:p>
            <a:endParaRPr lang="fa-IR"/>
          </a:p>
        </p:txBody>
      </p:sp>
      <p:sp>
        <p:nvSpPr>
          <p:cNvPr id="4" name="Text Placeholder 3"/>
          <p:cNvSpPr>
            <a:spLocks noGrp="1"/>
          </p:cNvSpPr>
          <p:nvPr>
            <p:ph type="body" sz="half" idx="2"/>
          </p:nvPr>
        </p:nvSpPr>
        <p:spPr>
          <a:xfrm>
            <a:off x="1735782" y="10799922"/>
            <a:ext cx="8127647" cy="20008190"/>
          </a:xfrm>
        </p:spPr>
        <p:txBody>
          <a:bodyPr/>
          <a:lstStyle>
            <a:lvl1pPr marL="0" indent="0">
              <a:buNone/>
              <a:defRPr sz="3307"/>
            </a:lvl1pPr>
            <a:lvl2pPr marL="944987" indent="0">
              <a:buNone/>
              <a:defRPr sz="2894"/>
            </a:lvl2pPr>
            <a:lvl3pPr marL="1889973" indent="0">
              <a:buNone/>
              <a:defRPr sz="2480"/>
            </a:lvl3pPr>
            <a:lvl4pPr marL="2834960" indent="0">
              <a:buNone/>
              <a:defRPr sz="2067"/>
            </a:lvl4pPr>
            <a:lvl5pPr marL="3779947" indent="0">
              <a:buNone/>
              <a:defRPr sz="2067"/>
            </a:lvl5pPr>
            <a:lvl6pPr marL="4724933" indent="0">
              <a:buNone/>
              <a:defRPr sz="2067"/>
            </a:lvl6pPr>
            <a:lvl7pPr marL="5669920" indent="0">
              <a:buNone/>
              <a:defRPr sz="2067"/>
            </a:lvl7pPr>
            <a:lvl8pPr marL="6614907" indent="0">
              <a:buNone/>
              <a:defRPr sz="2067"/>
            </a:lvl8pPr>
            <a:lvl9pPr marL="7559893" indent="0">
              <a:buNone/>
              <a:defRPr sz="2067"/>
            </a:lvl9pPr>
          </a:lstStyle>
          <a:p>
            <a:pPr lvl="0"/>
            <a:r>
              <a:rPr lang="en-US"/>
              <a:t>Edit Master text styles</a:t>
            </a:r>
          </a:p>
        </p:txBody>
      </p:sp>
      <p:sp>
        <p:nvSpPr>
          <p:cNvPr id="5" name="Date Placeholder 4"/>
          <p:cNvSpPr>
            <a:spLocks noGrp="1"/>
          </p:cNvSpPr>
          <p:nvPr>
            <p:ph type="dt" sz="half" idx="10"/>
          </p:nvPr>
        </p:nvSpPr>
        <p:spPr/>
        <p:txBody>
          <a:bodyPr/>
          <a:lstStyle/>
          <a:p>
            <a:fld id="{2CABB5DB-0DE3-48BF-BF5C-14FBCE195889}"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23BBF4-A9F8-43BF-BEE2-ED15CE4889C9}" type="slidenum">
              <a:rPr lang="en-US" smtClean="0"/>
              <a:t>‹#›</a:t>
            </a:fld>
            <a:endParaRPr lang="en-US"/>
          </a:p>
        </p:txBody>
      </p:sp>
    </p:spTree>
    <p:extLst>
      <p:ext uri="{BB962C8B-B14F-4D97-AF65-F5344CB8AC3E}">
        <p14:creationId xmlns:p14="http://schemas.microsoft.com/office/powerpoint/2010/main" val="18895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56"/>
            <a:ext cx="21734978" cy="6958285"/>
          </a:xfrm>
          <a:prstGeom prst="rect">
            <a:avLst/>
          </a:prstGeom>
        </p:spPr>
        <p:txBody>
          <a:bodyPr vert="horz" lIns="91440" tIns="45720" rIns="91440" bIns="45720" rtlCol="0" anchor="ctr">
            <a:normAutofit/>
          </a:bodyPr>
          <a:lstStyle/>
          <a:p>
            <a:r>
              <a:rPr lang="en-US"/>
              <a:t>Click to edit Master title style</a:t>
            </a:r>
            <a:endParaRPr lang="fa-IR"/>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p:cNvSpPr>
            <a:spLocks noGrp="1"/>
          </p:cNvSpPr>
          <p:nvPr>
            <p:ph type="dt" sz="half" idx="2"/>
          </p:nvPr>
        </p:nvSpPr>
        <p:spPr>
          <a:xfrm>
            <a:off x="1732498" y="33366426"/>
            <a:ext cx="5669994" cy="1916653"/>
          </a:xfrm>
          <a:prstGeom prst="rect">
            <a:avLst/>
          </a:prstGeom>
        </p:spPr>
        <p:txBody>
          <a:bodyPr vert="horz" lIns="91440" tIns="45720" rIns="91440" bIns="45720" rtlCol="0" anchor="ctr"/>
          <a:lstStyle>
            <a:lvl1pPr algn="r">
              <a:defRPr sz="2480">
                <a:solidFill>
                  <a:schemeClr val="tx1">
                    <a:tint val="75000"/>
                  </a:schemeClr>
                </a:solidFill>
              </a:defRPr>
            </a:lvl1pPr>
          </a:lstStyle>
          <a:p>
            <a:fld id="{2CABB5DB-0DE3-48BF-BF5C-14FBCE195889}" type="datetimeFigureOut">
              <a:rPr lang="en-US" smtClean="0"/>
              <a:t>4/22/2026</a:t>
            </a:fld>
            <a:endParaRPr lang="en-US"/>
          </a:p>
        </p:txBody>
      </p:sp>
      <p:sp>
        <p:nvSpPr>
          <p:cNvPr id="5" name="Footer Placeholder 4"/>
          <p:cNvSpPr>
            <a:spLocks noGrp="1"/>
          </p:cNvSpPr>
          <p:nvPr>
            <p:ph type="ftr" sz="quarter" idx="3"/>
          </p:nvPr>
        </p:nvSpPr>
        <p:spPr>
          <a:xfrm>
            <a:off x="8347492" y="33366426"/>
            <a:ext cx="8504992" cy="1916653"/>
          </a:xfrm>
          <a:prstGeom prst="rect">
            <a:avLst/>
          </a:prstGeom>
        </p:spPr>
        <p:txBody>
          <a:bodyPr vert="horz" lIns="91440" tIns="45720" rIns="91440" bIns="45720" rtlCol="0" anchor="ctr"/>
          <a:lstStyle>
            <a:lvl1pPr algn="ctr">
              <a:defRPr sz="24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797483" y="33366426"/>
            <a:ext cx="5669994" cy="1916653"/>
          </a:xfrm>
          <a:prstGeom prst="rect">
            <a:avLst/>
          </a:prstGeom>
        </p:spPr>
        <p:txBody>
          <a:bodyPr vert="horz" lIns="91440" tIns="45720" rIns="91440" bIns="45720" rtlCol="0" anchor="ctr"/>
          <a:lstStyle>
            <a:lvl1pPr algn="l">
              <a:defRPr sz="2480">
                <a:solidFill>
                  <a:schemeClr val="tx1">
                    <a:tint val="75000"/>
                  </a:schemeClr>
                </a:solidFill>
              </a:defRPr>
            </a:lvl1pPr>
          </a:lstStyle>
          <a:p>
            <a:fld id="{F723BBF4-A9F8-43BF-BEE2-ED15CE4889C9}" type="slidenum">
              <a:rPr lang="en-US" smtClean="0"/>
              <a:t>‹#›</a:t>
            </a:fld>
            <a:endParaRPr lang="en-US"/>
          </a:p>
        </p:txBody>
      </p:sp>
    </p:spTree>
    <p:extLst>
      <p:ext uri="{BB962C8B-B14F-4D97-AF65-F5344CB8AC3E}">
        <p14:creationId xmlns:p14="http://schemas.microsoft.com/office/powerpoint/2010/main" val="128228769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1889973" rtl="0" eaLnBrk="1" latinLnBrk="0" hangingPunct="1">
        <a:lnSpc>
          <a:spcPct val="90000"/>
        </a:lnSpc>
        <a:spcBef>
          <a:spcPct val="0"/>
        </a:spcBef>
        <a:buNone/>
        <a:defRPr sz="9094" kern="1200">
          <a:solidFill>
            <a:schemeClr val="tx1"/>
          </a:solidFill>
          <a:latin typeface="+mj-lt"/>
          <a:ea typeface="+mj-ea"/>
          <a:cs typeface="+mj-cs"/>
        </a:defRPr>
      </a:lvl1pPr>
    </p:titleStyle>
    <p:bodyStyle>
      <a:lvl1pPr marL="472493" indent="-472493" algn="l" defTabSz="1889973" rtl="0" eaLnBrk="1" latinLnBrk="0" hangingPunct="1">
        <a:lnSpc>
          <a:spcPct val="90000"/>
        </a:lnSpc>
        <a:spcBef>
          <a:spcPts val="2067"/>
        </a:spcBef>
        <a:buFont typeface="Arial" panose="020B0604020202020204" pitchFamily="34" charset="0"/>
        <a:buChar char="•"/>
        <a:defRPr sz="5787" kern="1200">
          <a:solidFill>
            <a:schemeClr val="tx1"/>
          </a:solidFill>
          <a:latin typeface="+mn-lt"/>
          <a:ea typeface="+mn-ea"/>
          <a:cs typeface="+mn-cs"/>
        </a:defRPr>
      </a:lvl1pPr>
      <a:lvl2pPr marL="1417480" indent="-472493" algn="l" defTabSz="1889973" rtl="0" eaLnBrk="1" latinLnBrk="0" hangingPunct="1">
        <a:lnSpc>
          <a:spcPct val="90000"/>
        </a:lnSpc>
        <a:spcBef>
          <a:spcPts val="1033"/>
        </a:spcBef>
        <a:buFont typeface="Arial" panose="020B0604020202020204" pitchFamily="34" charset="0"/>
        <a:buChar char="•"/>
        <a:defRPr sz="4961" kern="1200">
          <a:solidFill>
            <a:schemeClr val="tx1"/>
          </a:solidFill>
          <a:latin typeface="+mn-lt"/>
          <a:ea typeface="+mn-ea"/>
          <a:cs typeface="+mn-cs"/>
        </a:defRPr>
      </a:lvl2pPr>
      <a:lvl3pPr marL="2362467" indent="-472493" algn="l" defTabSz="1889973" rtl="0" eaLnBrk="1" latinLnBrk="0" hangingPunct="1">
        <a:lnSpc>
          <a:spcPct val="90000"/>
        </a:lnSpc>
        <a:spcBef>
          <a:spcPts val="1033"/>
        </a:spcBef>
        <a:buFont typeface="Arial" panose="020B0604020202020204" pitchFamily="34" charset="0"/>
        <a:buChar char="•"/>
        <a:defRPr sz="4134" kern="1200">
          <a:solidFill>
            <a:schemeClr val="tx1"/>
          </a:solidFill>
          <a:latin typeface="+mn-lt"/>
          <a:ea typeface="+mn-ea"/>
          <a:cs typeface="+mn-cs"/>
        </a:defRPr>
      </a:lvl3pPr>
      <a:lvl4pPr marL="3307453"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4pPr>
      <a:lvl5pPr marL="4252440"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5pPr>
      <a:lvl6pPr marL="5197427"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6pPr>
      <a:lvl7pPr marL="6142413"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7pPr>
      <a:lvl8pPr marL="7087400"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8pPr>
      <a:lvl9pPr marL="8032387" indent="-472493" algn="l" defTabSz="1889973" rtl="0" eaLnBrk="1" latinLnBrk="0" hangingPunct="1">
        <a:lnSpc>
          <a:spcPct val="90000"/>
        </a:lnSpc>
        <a:spcBef>
          <a:spcPts val="1033"/>
        </a:spcBef>
        <a:buFont typeface="Arial" panose="020B0604020202020204" pitchFamily="34" charset="0"/>
        <a:buChar char="•"/>
        <a:defRPr sz="3720" kern="1200">
          <a:solidFill>
            <a:schemeClr val="tx1"/>
          </a:solidFill>
          <a:latin typeface="+mn-lt"/>
          <a:ea typeface="+mn-ea"/>
          <a:cs typeface="+mn-cs"/>
        </a:defRPr>
      </a:lvl9pPr>
    </p:bodyStyle>
    <p:otherStyle>
      <a:defPPr>
        <a:defRPr lang="fa-IR"/>
      </a:defPPr>
      <a:lvl1pPr marL="0" algn="l" defTabSz="1889973" rtl="0" eaLnBrk="1" latinLnBrk="0" hangingPunct="1">
        <a:defRPr sz="3720" kern="1200">
          <a:solidFill>
            <a:schemeClr val="tx1"/>
          </a:solidFill>
          <a:latin typeface="+mn-lt"/>
          <a:ea typeface="+mn-ea"/>
          <a:cs typeface="+mn-cs"/>
        </a:defRPr>
      </a:lvl1pPr>
      <a:lvl2pPr marL="944987" algn="l" defTabSz="1889973" rtl="0" eaLnBrk="1" latinLnBrk="0" hangingPunct="1">
        <a:defRPr sz="3720" kern="1200">
          <a:solidFill>
            <a:schemeClr val="tx1"/>
          </a:solidFill>
          <a:latin typeface="+mn-lt"/>
          <a:ea typeface="+mn-ea"/>
          <a:cs typeface="+mn-cs"/>
        </a:defRPr>
      </a:lvl2pPr>
      <a:lvl3pPr marL="1889973" algn="l" defTabSz="1889973" rtl="0" eaLnBrk="1" latinLnBrk="0" hangingPunct="1">
        <a:defRPr sz="3720" kern="1200">
          <a:solidFill>
            <a:schemeClr val="tx1"/>
          </a:solidFill>
          <a:latin typeface="+mn-lt"/>
          <a:ea typeface="+mn-ea"/>
          <a:cs typeface="+mn-cs"/>
        </a:defRPr>
      </a:lvl3pPr>
      <a:lvl4pPr marL="2834960" algn="l" defTabSz="1889973" rtl="0" eaLnBrk="1" latinLnBrk="0" hangingPunct="1">
        <a:defRPr sz="3720" kern="1200">
          <a:solidFill>
            <a:schemeClr val="tx1"/>
          </a:solidFill>
          <a:latin typeface="+mn-lt"/>
          <a:ea typeface="+mn-ea"/>
          <a:cs typeface="+mn-cs"/>
        </a:defRPr>
      </a:lvl4pPr>
      <a:lvl5pPr marL="3779947" algn="l" defTabSz="1889973" rtl="0" eaLnBrk="1" latinLnBrk="0" hangingPunct="1">
        <a:defRPr sz="3720" kern="1200">
          <a:solidFill>
            <a:schemeClr val="tx1"/>
          </a:solidFill>
          <a:latin typeface="+mn-lt"/>
          <a:ea typeface="+mn-ea"/>
          <a:cs typeface="+mn-cs"/>
        </a:defRPr>
      </a:lvl5pPr>
      <a:lvl6pPr marL="4724933" algn="l" defTabSz="1889973" rtl="0" eaLnBrk="1" latinLnBrk="0" hangingPunct="1">
        <a:defRPr sz="3720" kern="1200">
          <a:solidFill>
            <a:schemeClr val="tx1"/>
          </a:solidFill>
          <a:latin typeface="+mn-lt"/>
          <a:ea typeface="+mn-ea"/>
          <a:cs typeface="+mn-cs"/>
        </a:defRPr>
      </a:lvl6pPr>
      <a:lvl7pPr marL="5669920" algn="l" defTabSz="1889973" rtl="0" eaLnBrk="1" latinLnBrk="0" hangingPunct="1">
        <a:defRPr sz="3720" kern="1200">
          <a:solidFill>
            <a:schemeClr val="tx1"/>
          </a:solidFill>
          <a:latin typeface="+mn-lt"/>
          <a:ea typeface="+mn-ea"/>
          <a:cs typeface="+mn-cs"/>
        </a:defRPr>
      </a:lvl7pPr>
      <a:lvl8pPr marL="6614907" algn="l" defTabSz="1889973" rtl="0" eaLnBrk="1" latinLnBrk="0" hangingPunct="1">
        <a:defRPr sz="3720" kern="1200">
          <a:solidFill>
            <a:schemeClr val="tx1"/>
          </a:solidFill>
          <a:latin typeface="+mn-lt"/>
          <a:ea typeface="+mn-ea"/>
          <a:cs typeface="+mn-cs"/>
        </a:defRPr>
      </a:lvl8pPr>
      <a:lvl9pPr marL="7559893" algn="l" defTabSz="1889973" rtl="0" eaLnBrk="1" latinLnBrk="0" hangingPunct="1">
        <a:defRPr sz="37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11764" y="705739"/>
            <a:ext cx="23746654" cy="34588259"/>
          </a:xfrm>
          <a:prstGeom prst="roundRect">
            <a:avLst>
              <a:gd name="adj" fmla="val 1208"/>
            </a:avLst>
          </a:prstGeom>
          <a:ln/>
        </p:spPr>
        <p:style>
          <a:lnRef idx="1">
            <a:schemeClr val="accent6"/>
          </a:lnRef>
          <a:fillRef idx="2">
            <a:schemeClr val="accent6"/>
          </a:fillRef>
          <a:effectRef idx="1">
            <a:schemeClr val="accent6"/>
          </a:effectRef>
          <a:fontRef idx="minor">
            <a:schemeClr val="dk1"/>
          </a:fontRef>
        </p:style>
        <p:txBody>
          <a:bodyPr rtlCol="1" anchor="ctr"/>
          <a:lstStyle/>
          <a:p>
            <a:pPr algn="ctr"/>
            <a:endParaRPr lang="fa-IR"/>
          </a:p>
        </p:txBody>
      </p:sp>
      <p:sp>
        <p:nvSpPr>
          <p:cNvPr id="5" name="Rounded Rectangle 4"/>
          <p:cNvSpPr/>
          <p:nvPr/>
        </p:nvSpPr>
        <p:spPr>
          <a:xfrm>
            <a:off x="4132422" y="5290382"/>
            <a:ext cx="16539727" cy="3529886"/>
          </a:xfrm>
          <a:prstGeom prst="roundRect">
            <a:avLst/>
          </a:prstGeom>
          <a:ln w="57150">
            <a:solidFill>
              <a:srgbClr val="FF0000"/>
            </a:solidFill>
          </a:ln>
        </p:spPr>
        <p:style>
          <a:lnRef idx="3">
            <a:schemeClr val="lt1"/>
          </a:lnRef>
          <a:fillRef idx="1">
            <a:schemeClr val="accent6"/>
          </a:fillRef>
          <a:effectRef idx="1">
            <a:schemeClr val="accent6"/>
          </a:effectRef>
          <a:fontRef idx="minor">
            <a:schemeClr val="lt1"/>
          </a:fontRef>
        </p:style>
        <p:txBody>
          <a:bodyPr rtlCol="0" anchor="ctr"/>
          <a:lstStyle/>
          <a:p>
            <a:pPr algn="ctr" rtl="1"/>
            <a:r>
              <a:rPr lang="en-US" sz="4800" b="1" dirty="0">
                <a:solidFill>
                  <a:schemeClr val="bg1"/>
                </a:solidFill>
                <a:latin typeface="Times New Roman" panose="02020603050405020304" pitchFamily="18" charset="0"/>
                <a:cs typeface="Times New Roman" panose="02020603050405020304" pitchFamily="18" charset="0"/>
              </a:rPr>
              <a:t>Title</a:t>
            </a:r>
          </a:p>
          <a:p>
            <a:pPr algn="ctr" rtl="1"/>
            <a:r>
              <a:rPr lang="en-US" sz="3000" b="1" dirty="0">
                <a:solidFill>
                  <a:schemeClr val="bg1"/>
                </a:solidFill>
                <a:latin typeface="Times New Roman" panose="02020603050405020304" pitchFamily="18" charset="0"/>
                <a:cs typeface="Times New Roman" panose="02020603050405020304" pitchFamily="18" charset="0"/>
              </a:rPr>
              <a:t>First author, Second author, </a:t>
            </a:r>
          </a:p>
          <a:p>
            <a:pPr algn="ctr" rtl="1"/>
            <a:r>
              <a:rPr lang="en-US" sz="3000" b="1" dirty="0">
                <a:solidFill>
                  <a:srgbClr val="FF0000"/>
                </a:solidFill>
                <a:latin typeface="Times New Roman" panose="02020603050405020304" pitchFamily="18" charset="0"/>
                <a:cs typeface="Times New Roman" panose="02020603050405020304" pitchFamily="18" charset="0"/>
              </a:rPr>
              <a:t>(Style: Times New Roman, 30 </a:t>
            </a:r>
            <a:r>
              <a:rPr lang="en-US" sz="3000" b="1" dirty="0" err="1">
                <a:solidFill>
                  <a:srgbClr val="FF0000"/>
                </a:solidFill>
                <a:latin typeface="Times New Roman" panose="02020603050405020304" pitchFamily="18" charset="0"/>
                <a:cs typeface="Times New Roman" panose="02020603050405020304" pitchFamily="18" charset="0"/>
              </a:rPr>
              <a:t>pt</a:t>
            </a:r>
            <a:r>
              <a:rPr lang="en-US" sz="3000" b="1" dirty="0">
                <a:solidFill>
                  <a:srgbClr val="FF0000"/>
                </a:solidFill>
                <a:latin typeface="Times New Roman" panose="02020603050405020304" pitchFamily="18" charset="0"/>
                <a:cs typeface="Times New Roman" panose="02020603050405020304" pitchFamily="18" charset="0"/>
              </a:rPr>
              <a:t>, bold)</a:t>
            </a:r>
          </a:p>
          <a:p>
            <a:pPr algn="ctr" rtl="1"/>
            <a:r>
              <a:rPr lang="en-US" sz="3000" b="1" dirty="0">
                <a:solidFill>
                  <a:schemeClr val="tx1"/>
                </a:solidFill>
                <a:latin typeface="Times New Roman" panose="02020603050405020304" pitchFamily="18" charset="0"/>
                <a:cs typeface="Times New Roman" panose="02020603050405020304" pitchFamily="18" charset="0"/>
              </a:rPr>
              <a:t> </a:t>
            </a:r>
            <a:r>
              <a:rPr lang="en-US" sz="2800" b="1" dirty="0">
                <a:solidFill>
                  <a:schemeClr val="bg1"/>
                </a:solidFill>
                <a:latin typeface="Times New Roman" panose="02020603050405020304" pitchFamily="18" charset="0"/>
                <a:cs typeface="Times New Roman" panose="02020603050405020304" pitchFamily="18" charset="0"/>
              </a:rPr>
              <a:t>Email:</a:t>
            </a:r>
          </a:p>
          <a:p>
            <a:pPr algn="ctr" rtl="1"/>
            <a:r>
              <a:rPr lang="en-US" sz="2800" b="1" dirty="0">
                <a:solidFill>
                  <a:schemeClr val="bg1"/>
                </a:solidFill>
                <a:latin typeface="Times New Roman" panose="02020603050405020304" pitchFamily="18" charset="0"/>
                <a:cs typeface="Times New Roman" panose="02020603050405020304" pitchFamily="18" charset="0"/>
              </a:rPr>
              <a:t>Title and address for first author</a:t>
            </a:r>
            <a:endParaRPr lang="fa-IR" sz="2800" b="1" dirty="0">
              <a:solidFill>
                <a:schemeClr val="bg1"/>
              </a:solidFill>
              <a:latin typeface="Times New Roman" panose="02020603050405020304" pitchFamily="18" charset="0"/>
              <a:cs typeface="Times New Roman" panose="02020603050405020304" pitchFamily="18" charset="0"/>
            </a:endParaRPr>
          </a:p>
          <a:p>
            <a:pPr algn="ctr" rtl="1"/>
            <a:r>
              <a:rPr lang="en-US" sz="2800" b="1" dirty="0">
                <a:solidFill>
                  <a:srgbClr val="FF0000"/>
                </a:solidFill>
                <a:latin typeface="Times New Roman" panose="02020603050405020304" pitchFamily="18" charset="0"/>
                <a:cs typeface="Times New Roman" panose="02020603050405020304" pitchFamily="18" charset="0"/>
              </a:rPr>
              <a:t>(Style: Times New Roman, 28 </a:t>
            </a:r>
            <a:r>
              <a:rPr lang="en-US" sz="2800" b="1" dirty="0" err="1">
                <a:solidFill>
                  <a:srgbClr val="FF0000"/>
                </a:solidFill>
                <a:latin typeface="Times New Roman" panose="02020603050405020304" pitchFamily="18" charset="0"/>
                <a:cs typeface="Times New Roman" panose="02020603050405020304" pitchFamily="18" charset="0"/>
              </a:rPr>
              <a:t>pt</a:t>
            </a:r>
            <a:r>
              <a:rPr lang="en-US" sz="2800" b="1" dirty="0">
                <a:solidFill>
                  <a:srgbClr val="FF0000"/>
                </a:solidFill>
                <a:latin typeface="Times New Roman" panose="02020603050405020304" pitchFamily="18" charset="0"/>
                <a:cs typeface="Times New Roman" panose="02020603050405020304" pitchFamily="18" charset="0"/>
              </a:rPr>
              <a:t>, bold)</a:t>
            </a:r>
          </a:p>
          <a:p>
            <a:pPr algn="ctr" rtl="1"/>
            <a:endParaRPr lang="en-US" sz="2800" b="1" dirty="0">
              <a:solidFill>
                <a:schemeClr val="tx1"/>
              </a:solidFill>
              <a:latin typeface="Times New Roman" panose="02020603050405020304" pitchFamily="18" charset="0"/>
              <a:cs typeface="Times New Roman" panose="02020603050405020304" pitchFamily="18" charset="0"/>
            </a:endParaRPr>
          </a:p>
        </p:txBody>
      </p:sp>
      <p:sp>
        <p:nvSpPr>
          <p:cNvPr id="10" name="Rounded Rectangle 9"/>
          <p:cNvSpPr/>
          <p:nvPr/>
        </p:nvSpPr>
        <p:spPr>
          <a:xfrm>
            <a:off x="2228078" y="17180737"/>
            <a:ext cx="20287099" cy="9961634"/>
          </a:xfrm>
          <a:prstGeom prst="roundRect">
            <a:avLst>
              <a:gd name="adj" fmla="val 8204"/>
            </a:avLst>
          </a:prstGeom>
          <a:solidFill>
            <a:schemeClr val="bg1"/>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latin typeface="Times New Roman" panose="02020603050405020304" pitchFamily="18" charset="0"/>
                <a:cs typeface="Times New Roman" panose="02020603050405020304" pitchFamily="18" charset="0"/>
              </a:rPr>
              <a:t>Materials and Methods</a:t>
            </a:r>
          </a:p>
          <a:p>
            <a:pPr algn="just"/>
            <a:r>
              <a:rPr lang="en-US" sz="2800" dirty="0">
                <a:solidFill>
                  <a:schemeClr val="tx1"/>
                </a:solidFill>
                <a:latin typeface="Times New Roman" panose="02020603050405020304" pitchFamily="18" charset="0"/>
                <a:cs typeface="Times New Roman" panose="02020603050405020304" pitchFamily="18" charset="0"/>
              </a:rPr>
              <a:t>Scientific Methodology: Instrument and Measurement Scale, Data Collection Technique and Scientific Evidence Related to Questionnaires, interviews or other tests - Variables- method of pattern analyzing and assumptions </a:t>
            </a:r>
            <a:r>
              <a:rPr lang="en-US" sz="2800" dirty="0">
                <a:solidFill>
                  <a:srgbClr val="FF0000"/>
                </a:solidFill>
                <a:latin typeface="Times New Roman" panose="02020603050405020304" pitchFamily="18" charset="0"/>
                <a:cs typeface="Times New Roman" panose="02020603050405020304" pitchFamily="18" charset="0"/>
              </a:rPr>
              <a:t>(Style: Times New Roman, 28 </a:t>
            </a:r>
            <a:r>
              <a:rPr lang="en-US" sz="2800" dirty="0" err="1">
                <a:solidFill>
                  <a:srgbClr val="FF0000"/>
                </a:solidFill>
                <a:latin typeface="Times New Roman" panose="02020603050405020304" pitchFamily="18" charset="0"/>
                <a:cs typeface="Times New Roman" panose="02020603050405020304" pitchFamily="18" charset="0"/>
              </a:rPr>
              <a:t>pt</a:t>
            </a:r>
            <a:r>
              <a:rPr lang="en-US" sz="2800" dirty="0">
                <a:solidFill>
                  <a:srgbClr val="FF0000"/>
                </a:solidFill>
                <a:latin typeface="Times New Roman" panose="02020603050405020304" pitchFamily="18" charset="0"/>
                <a:cs typeface="Times New Roman" panose="02020603050405020304" pitchFamily="18" charset="0"/>
              </a:rPr>
              <a:t>)</a:t>
            </a:r>
          </a:p>
          <a:p>
            <a:pPr algn="just"/>
            <a:endParaRPr lang="ar-IQ" sz="2800" dirty="0">
              <a:solidFill>
                <a:schemeClr val="tx1"/>
              </a:solidFill>
              <a:latin typeface="Times New Roman" panose="02020603050405020304" pitchFamily="18" charset="0"/>
              <a:cs typeface="Times New Roman" panose="02020603050405020304" pitchFamily="18" charset="0"/>
            </a:endParaRPr>
          </a:p>
        </p:txBody>
      </p:sp>
      <p:sp>
        <p:nvSpPr>
          <p:cNvPr id="19" name="Rounded Rectangle 18"/>
          <p:cNvSpPr/>
          <p:nvPr/>
        </p:nvSpPr>
        <p:spPr>
          <a:xfrm rot="16200000">
            <a:off x="19570580" y="21429474"/>
            <a:ext cx="7481480" cy="1256113"/>
          </a:xfrm>
          <a:prstGeom prst="roundRect">
            <a:avLst/>
          </a:prstGeom>
          <a:ln w="57150">
            <a:solidFill>
              <a:srgbClr val="FF0000"/>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Times New Roman" panose="02020603050405020304" pitchFamily="18" charset="0"/>
              </a:rPr>
              <a:t>Materials and Methods</a:t>
            </a:r>
          </a:p>
        </p:txBody>
      </p:sp>
      <p:sp>
        <p:nvSpPr>
          <p:cNvPr id="32" name="Rounded Rectangle 31"/>
          <p:cNvSpPr/>
          <p:nvPr/>
        </p:nvSpPr>
        <p:spPr>
          <a:xfrm>
            <a:off x="12456777" y="27416110"/>
            <a:ext cx="10058400" cy="7585572"/>
          </a:xfrm>
          <a:prstGeom prst="roundRect">
            <a:avLst>
              <a:gd name="adj" fmla="val 9367"/>
            </a:avLst>
          </a:prstGeom>
          <a:solidFill>
            <a:schemeClr val="bg1"/>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000000"/>
              </a:buClr>
              <a:buSzPct val="100000"/>
            </a:pPr>
            <a:r>
              <a:rPr lang="en-US" altLang="en-US" sz="2000" dirty="0">
                <a:solidFill>
                  <a:schemeClr val="tx1"/>
                </a:solidFill>
                <a:cs typeface="B Nazanin" panose="00000400000000000000" pitchFamily="2" charset="-78"/>
              </a:rPr>
              <a:t> </a:t>
            </a:r>
            <a:r>
              <a:rPr lang="en-US" altLang="en-US" sz="2000" dirty="0">
                <a:solidFill>
                  <a:srgbClr val="000000"/>
                </a:solidFill>
                <a:latin typeface="Times New Roman" panose="02020603050405020304" pitchFamily="18" charset="0"/>
                <a:cs typeface="Times New Roman" panose="02020603050405020304" pitchFamily="18" charset="0"/>
              </a:rPr>
              <a:t>[1] S.W.S. McKeever. “</a:t>
            </a:r>
            <a:r>
              <a:rPr lang="en-US" altLang="en-US" sz="2000" i="1" dirty="0" err="1">
                <a:solidFill>
                  <a:srgbClr val="000000"/>
                </a:solidFill>
                <a:latin typeface="Times New Roman" panose="02020603050405020304" pitchFamily="18" charset="0"/>
                <a:cs typeface="Times New Roman" panose="02020603050405020304" pitchFamily="18" charset="0"/>
              </a:rPr>
              <a:t>Thermoluminescence</a:t>
            </a:r>
            <a:r>
              <a:rPr lang="en-US" altLang="en-US" sz="2000" i="1" dirty="0">
                <a:solidFill>
                  <a:srgbClr val="000000"/>
                </a:solidFill>
                <a:latin typeface="Times New Roman" panose="02020603050405020304" pitchFamily="18" charset="0"/>
                <a:cs typeface="Times New Roman" panose="02020603050405020304" pitchFamily="18" charset="0"/>
              </a:rPr>
              <a:t> of  Solids</a:t>
            </a:r>
            <a:r>
              <a:rPr lang="en-US" altLang="en-US" sz="2000" i="1" dirty="0">
                <a:solidFill>
                  <a:srgbClr val="FF0000"/>
                </a:solidFill>
                <a:latin typeface="Times New Roman" panose="02020603050405020304" pitchFamily="18" charset="0"/>
                <a:cs typeface="Times New Roman" panose="02020603050405020304" pitchFamily="18" charset="0"/>
              </a:rPr>
              <a:t>(Italic)</a:t>
            </a:r>
            <a:r>
              <a:rPr lang="en-US" altLang="en-US" sz="2000" dirty="0">
                <a:solidFill>
                  <a:srgbClr val="000000"/>
                </a:solidFill>
                <a:latin typeface="Times New Roman" panose="02020603050405020304" pitchFamily="18" charset="0"/>
                <a:cs typeface="Times New Roman" panose="02020603050405020304" pitchFamily="18" charset="0"/>
              </a:rPr>
              <a:t>”. Cambridge University Press, Cambridge, (1988). </a:t>
            </a:r>
            <a:r>
              <a:rPr lang="en-US" altLang="en-US" sz="2000" dirty="0">
                <a:solidFill>
                  <a:srgbClr val="FF0000"/>
                </a:solidFill>
                <a:latin typeface="Times New Roman" panose="02020603050405020304" pitchFamily="18" charset="0"/>
                <a:cs typeface="Times New Roman" panose="02020603050405020304" pitchFamily="18" charset="0"/>
              </a:rPr>
              <a:t>(Times New Roman 20)</a:t>
            </a:r>
            <a:endParaRPr lang="ar-IQ" sz="2000" dirty="0">
              <a:solidFill>
                <a:schemeClr val="tx1"/>
              </a:solidFill>
              <a:cs typeface="B Nazanin" panose="00000400000000000000" pitchFamily="2" charset="-78"/>
            </a:endParaRPr>
          </a:p>
          <a:p>
            <a:pPr algn="just" rtl="1"/>
            <a:endParaRPr lang="ar-IQ" sz="2800" dirty="0">
              <a:solidFill>
                <a:schemeClr val="tx1"/>
              </a:solidFill>
              <a:cs typeface="B Nazanin" panose="00000400000000000000" pitchFamily="2" charset="-78"/>
            </a:endParaRPr>
          </a:p>
        </p:txBody>
      </p:sp>
      <p:sp>
        <p:nvSpPr>
          <p:cNvPr id="33" name="Rounded Rectangle 32"/>
          <p:cNvSpPr/>
          <p:nvPr/>
        </p:nvSpPr>
        <p:spPr>
          <a:xfrm rot="16200000">
            <a:off x="19570580" y="30544542"/>
            <a:ext cx="7481480" cy="1256113"/>
          </a:xfrm>
          <a:prstGeom prst="roundRect">
            <a:avLst/>
          </a:prstGeom>
          <a:ln w="57150">
            <a:solidFill>
              <a:srgbClr val="FF0000"/>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Times New Roman" panose="02020603050405020304" pitchFamily="18" charset="0"/>
              </a:rPr>
              <a:t>References</a:t>
            </a:r>
          </a:p>
        </p:txBody>
      </p:sp>
      <p:sp>
        <p:nvSpPr>
          <p:cNvPr id="34" name="Rounded Rectangle 33"/>
          <p:cNvSpPr/>
          <p:nvPr/>
        </p:nvSpPr>
        <p:spPr>
          <a:xfrm rot="16200000">
            <a:off x="-2276750" y="30544542"/>
            <a:ext cx="7481480" cy="1256113"/>
          </a:xfrm>
          <a:prstGeom prst="roundRect">
            <a:avLst/>
          </a:prstGeom>
          <a:ln w="57150">
            <a:solidFill>
              <a:srgbClr val="FF0000"/>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Times New Roman" panose="02020603050405020304" pitchFamily="18" charset="0"/>
              </a:rPr>
              <a:t>Discussion and conclusion</a:t>
            </a:r>
          </a:p>
        </p:txBody>
      </p:sp>
      <p:sp>
        <p:nvSpPr>
          <p:cNvPr id="35" name="Rounded Rectangle 34"/>
          <p:cNvSpPr/>
          <p:nvPr/>
        </p:nvSpPr>
        <p:spPr>
          <a:xfrm>
            <a:off x="2224195" y="27431858"/>
            <a:ext cx="10058400" cy="7585572"/>
          </a:xfrm>
          <a:prstGeom prst="roundRect">
            <a:avLst>
              <a:gd name="adj" fmla="val 9367"/>
            </a:avLst>
          </a:prstGeom>
          <a:solidFill>
            <a:schemeClr val="bg1"/>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latin typeface="Times New Roman" panose="02020603050405020304" pitchFamily="18" charset="0"/>
                <a:cs typeface="Times New Roman" panose="02020603050405020304" pitchFamily="18" charset="0"/>
              </a:rPr>
              <a:t>Research findings</a:t>
            </a:r>
          </a:p>
          <a:p>
            <a:pPr algn="just"/>
            <a:r>
              <a:rPr lang="en-US" sz="2800" dirty="0">
                <a:solidFill>
                  <a:schemeClr val="tx1"/>
                </a:solidFill>
                <a:latin typeface="Times New Roman" panose="02020603050405020304" pitchFamily="18" charset="0"/>
                <a:cs typeface="Times New Roman" panose="02020603050405020304" pitchFamily="18" charset="0"/>
              </a:rPr>
              <a:t>(Express of findings, innovation of paper)(Methods and statistical tests to evaluate the results and qualitative data analysis) Results and discussion Comparing the recently innovation with the innovation of authoritative articles in the background, The uniqueness of research findings, Providing practical suggestions for solving of real-world problems for development and production of knowledge and practical importance from research findings. </a:t>
            </a:r>
            <a:r>
              <a:rPr lang="en-US" sz="2800" dirty="0">
                <a:solidFill>
                  <a:srgbClr val="FF0000"/>
                </a:solidFill>
                <a:latin typeface="Times New Roman" panose="02020603050405020304" pitchFamily="18" charset="0"/>
                <a:cs typeface="Times New Roman" panose="02020603050405020304" pitchFamily="18" charset="0"/>
              </a:rPr>
              <a:t>(Style: Times New Roman, 28 </a:t>
            </a:r>
            <a:r>
              <a:rPr lang="en-US" sz="2800" dirty="0" err="1">
                <a:solidFill>
                  <a:srgbClr val="FF0000"/>
                </a:solidFill>
                <a:latin typeface="Times New Roman" panose="02020603050405020304" pitchFamily="18" charset="0"/>
                <a:cs typeface="Times New Roman" panose="02020603050405020304" pitchFamily="18" charset="0"/>
              </a:rPr>
              <a:t>pt</a:t>
            </a:r>
            <a:r>
              <a:rPr lang="en-US" sz="2800" dirty="0">
                <a:solidFill>
                  <a:srgbClr val="FF0000"/>
                </a:solidFill>
                <a:latin typeface="Times New Roman" panose="02020603050405020304" pitchFamily="18" charset="0"/>
                <a:cs typeface="Times New Roman" panose="02020603050405020304" pitchFamily="18" charset="0"/>
              </a:rPr>
              <a:t>)</a:t>
            </a:r>
          </a:p>
          <a:p>
            <a:pPr algn="just"/>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41" name="Rounded Rectangle 40"/>
          <p:cNvSpPr/>
          <p:nvPr/>
        </p:nvSpPr>
        <p:spPr>
          <a:xfrm>
            <a:off x="12456777" y="9209432"/>
            <a:ext cx="10058400" cy="7585572"/>
          </a:xfrm>
          <a:prstGeom prst="roundRect">
            <a:avLst>
              <a:gd name="adj" fmla="val 9367"/>
            </a:avLst>
          </a:prstGeom>
          <a:solidFill>
            <a:schemeClr val="bg1"/>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1"/>
            <a:r>
              <a:rPr lang="en-US" sz="2800" dirty="0">
                <a:solidFill>
                  <a:schemeClr val="tx1"/>
                </a:solidFill>
                <a:latin typeface="Times New Roman" panose="02020603050405020304" pitchFamily="18" charset="0"/>
                <a:cs typeface="Times New Roman" panose="02020603050405020304" pitchFamily="18" charset="0"/>
              </a:rPr>
              <a:t>A documented brief from research overview including introduction of subject matter, article importance, future verbs, and research literature </a:t>
            </a:r>
          </a:p>
          <a:p>
            <a:pPr rtl="1"/>
            <a:r>
              <a:rPr lang="en-US" sz="2800" dirty="0">
                <a:solidFill>
                  <a:srgbClr val="FF0000"/>
                </a:solidFill>
                <a:latin typeface="Times New Roman" panose="02020603050405020304" pitchFamily="18" charset="0"/>
                <a:cs typeface="Times New Roman" panose="02020603050405020304" pitchFamily="18" charset="0"/>
              </a:rPr>
              <a:t>(Style: Times New Roman, 28 </a:t>
            </a:r>
            <a:r>
              <a:rPr lang="en-US" sz="2800" dirty="0" err="1">
                <a:solidFill>
                  <a:srgbClr val="FF0000"/>
                </a:solidFill>
                <a:latin typeface="Times New Roman" panose="02020603050405020304" pitchFamily="18" charset="0"/>
                <a:cs typeface="Times New Roman" panose="02020603050405020304" pitchFamily="18" charset="0"/>
              </a:rPr>
              <a:t>pt</a:t>
            </a:r>
            <a:r>
              <a:rPr lang="en-US" sz="2800" dirty="0">
                <a:solidFill>
                  <a:srgbClr val="FF0000"/>
                </a:solidFill>
                <a:latin typeface="Times New Roman" panose="02020603050405020304" pitchFamily="18" charset="0"/>
                <a:cs typeface="Times New Roman" panose="02020603050405020304" pitchFamily="18" charset="0"/>
              </a:rPr>
              <a:t>)</a:t>
            </a:r>
          </a:p>
          <a:p>
            <a:pPr algn="just" rtl="1"/>
            <a:endParaRPr lang="ar-IQ" sz="2800" dirty="0">
              <a:solidFill>
                <a:schemeClr val="tx1"/>
              </a:solidFill>
              <a:cs typeface="B Nazanin" panose="00000400000000000000" pitchFamily="2" charset="-78"/>
            </a:endParaRPr>
          </a:p>
        </p:txBody>
      </p:sp>
      <p:sp>
        <p:nvSpPr>
          <p:cNvPr id="42" name="Rounded Rectangle 41"/>
          <p:cNvSpPr/>
          <p:nvPr/>
        </p:nvSpPr>
        <p:spPr>
          <a:xfrm rot="16200000">
            <a:off x="19570579" y="12365120"/>
            <a:ext cx="7481480" cy="1256113"/>
          </a:xfrm>
          <a:prstGeom prst="roundRect">
            <a:avLst/>
          </a:prstGeom>
          <a:ln w="57150">
            <a:solidFill>
              <a:srgbClr val="FF0000"/>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Times New Roman" panose="02020603050405020304" pitchFamily="18" charset="0"/>
              </a:rPr>
              <a:t>Introduction</a:t>
            </a:r>
          </a:p>
        </p:txBody>
      </p:sp>
      <p:sp>
        <p:nvSpPr>
          <p:cNvPr id="43" name="Rounded Rectangle 42"/>
          <p:cNvSpPr/>
          <p:nvPr/>
        </p:nvSpPr>
        <p:spPr>
          <a:xfrm rot="16200000">
            <a:off x="-2276750" y="12266616"/>
            <a:ext cx="7481480" cy="1256113"/>
          </a:xfrm>
          <a:prstGeom prst="roundRect">
            <a:avLst/>
          </a:prstGeom>
          <a:ln w="57150">
            <a:solidFill>
              <a:srgbClr val="FF0000"/>
            </a:solidFill>
          </a:ln>
        </p:spPr>
        <p:style>
          <a:lnRef idx="3">
            <a:schemeClr val="lt1"/>
          </a:lnRef>
          <a:fillRef idx="1">
            <a:schemeClr val="accent6"/>
          </a:fillRef>
          <a:effectRef idx="1">
            <a:schemeClr val="accent6"/>
          </a:effectRef>
          <a:fontRef idx="minor">
            <a:schemeClr val="lt1"/>
          </a:fontRef>
        </p:style>
        <p:txBody>
          <a:bodyPr rtlCol="0" anchor="ctr"/>
          <a:lstStyle/>
          <a:p>
            <a:pPr algn="ctr"/>
            <a:r>
              <a:rPr lang="en-US" sz="4400" b="1" dirty="0">
                <a:solidFill>
                  <a:schemeClr val="bg1"/>
                </a:solidFill>
                <a:latin typeface="Times New Roman" panose="02020603050405020304" pitchFamily="18" charset="0"/>
                <a:cs typeface="Times New Roman" panose="02020603050405020304" pitchFamily="18" charset="0"/>
              </a:rPr>
              <a:t>Abstract</a:t>
            </a:r>
          </a:p>
        </p:txBody>
      </p:sp>
      <p:sp>
        <p:nvSpPr>
          <p:cNvPr id="44" name="Rounded Rectangle 43"/>
          <p:cNvSpPr/>
          <p:nvPr/>
        </p:nvSpPr>
        <p:spPr>
          <a:xfrm>
            <a:off x="2228078" y="9207717"/>
            <a:ext cx="10058400" cy="7585572"/>
          </a:xfrm>
          <a:prstGeom prst="roundRect">
            <a:avLst>
              <a:gd name="adj" fmla="val 9367"/>
            </a:avLst>
          </a:prstGeom>
          <a:solidFill>
            <a:schemeClr val="bg1"/>
          </a:solidFill>
          <a:ln w="38100">
            <a:solidFill>
              <a:srgbClr val="C114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1"/>
            <a:r>
              <a:rPr lang="en-US" sz="2800" dirty="0">
                <a:solidFill>
                  <a:schemeClr val="tx1"/>
                </a:solidFill>
                <a:latin typeface="Times New Roman" panose="02020603050405020304" pitchFamily="18" charset="0"/>
                <a:cs typeface="Times New Roman" panose="02020603050405020304" pitchFamily="18" charset="0"/>
              </a:rPr>
              <a:t>A total summery from four background paragraphs, Research Methodology, findings and</a:t>
            </a:r>
            <a:r>
              <a:rPr lang="fa-IR" sz="2800" dirty="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discussions with verbs</a:t>
            </a:r>
          </a:p>
          <a:p>
            <a:pPr rtl="1"/>
            <a:r>
              <a:rPr lang="en-US" sz="2800" dirty="0">
                <a:solidFill>
                  <a:srgbClr val="FF0000"/>
                </a:solidFill>
                <a:latin typeface="Times New Roman" panose="02020603050405020304" pitchFamily="18" charset="0"/>
                <a:cs typeface="Times New Roman" panose="02020603050405020304" pitchFamily="18" charset="0"/>
              </a:rPr>
              <a:t>(Style: Times New Roman, 28 </a:t>
            </a:r>
            <a:r>
              <a:rPr lang="en-US" sz="2800" dirty="0" err="1">
                <a:solidFill>
                  <a:srgbClr val="FF0000"/>
                </a:solidFill>
                <a:latin typeface="Times New Roman" panose="02020603050405020304" pitchFamily="18" charset="0"/>
                <a:cs typeface="Times New Roman" panose="02020603050405020304" pitchFamily="18" charset="0"/>
              </a:rPr>
              <a:t>pt</a:t>
            </a:r>
            <a:r>
              <a:rPr lang="en-US" sz="2800" dirty="0">
                <a:solidFill>
                  <a:srgbClr val="FF0000"/>
                </a:solidFill>
                <a:latin typeface="Times New Roman" panose="02020603050405020304" pitchFamily="18" charset="0"/>
                <a:cs typeface="Times New Roman" panose="02020603050405020304" pitchFamily="18" charset="0"/>
              </a:rPr>
              <a:t>)</a:t>
            </a:r>
          </a:p>
          <a:p>
            <a:pPr algn="just" rtl="1"/>
            <a:endParaRPr lang="fa-IR" sz="3200" dirty="0">
              <a:solidFill>
                <a:schemeClr val="tx1"/>
              </a:solidFill>
              <a:cs typeface="B Nazanin" panose="00000400000000000000" pitchFamily="2" charset="-78"/>
            </a:endParaRPr>
          </a:p>
          <a:p>
            <a:pPr algn="just" rtl="1"/>
            <a:endParaRPr lang="ar-IQ" sz="2800" dirty="0">
              <a:solidFill>
                <a:schemeClr val="tx1"/>
              </a:solidFill>
              <a:cs typeface="B Nazanin" panose="00000400000000000000" pitchFamily="2" charset="-78"/>
            </a:endParaRPr>
          </a:p>
        </p:txBody>
      </p:sp>
      <p:sp>
        <p:nvSpPr>
          <p:cNvPr id="27" name="Rounded Rectangle 26"/>
          <p:cNvSpPr/>
          <p:nvPr/>
        </p:nvSpPr>
        <p:spPr>
          <a:xfrm>
            <a:off x="841557" y="6769571"/>
            <a:ext cx="3129882" cy="786632"/>
          </a:xfrm>
          <a:prstGeom prst="roundRect">
            <a:avLst/>
          </a:prstGeom>
          <a:ln w="57150">
            <a:solidFill>
              <a:srgbClr val="FF0000"/>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26" name="TextBox 25"/>
          <p:cNvSpPr txBox="1"/>
          <p:nvPr/>
        </p:nvSpPr>
        <p:spPr>
          <a:xfrm>
            <a:off x="956573" y="6886512"/>
            <a:ext cx="2885726" cy="584775"/>
          </a:xfrm>
          <a:prstGeom prst="rect">
            <a:avLst/>
          </a:prstGeom>
          <a:noFill/>
        </p:spPr>
        <p:txBody>
          <a:bodyPr wrap="none" rtlCol="0">
            <a:spAutoFit/>
          </a:bodyPr>
          <a:lstStyle/>
          <a:p>
            <a:r>
              <a:rPr lang="en-US" sz="3200" b="1" dirty="0">
                <a:solidFill>
                  <a:schemeClr val="bg1"/>
                </a:solidFill>
                <a:latin typeface="Times New Roman" panose="02020603050405020304" pitchFamily="18" charset="0"/>
                <a:cs typeface="Times New Roman" panose="02020603050405020304" pitchFamily="18" charset="0"/>
              </a:rPr>
              <a:t>Article number</a:t>
            </a:r>
          </a:p>
        </p:txBody>
      </p:sp>
      <p:pic>
        <p:nvPicPr>
          <p:cNvPr id="17" name="Picture 16">
            <a:extLst>
              <a:ext uri="{FF2B5EF4-FFF2-40B4-BE49-F238E27FC236}">
                <a16:creationId xmlns:a16="http://schemas.microsoft.com/office/drawing/2014/main" id="{400C4861-E502-407A-99B9-DB54287200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4252" y="998056"/>
            <a:ext cx="21776686" cy="3145095"/>
          </a:xfrm>
          <a:prstGeom prst="rect">
            <a:avLst/>
          </a:prstGeom>
        </p:spPr>
      </p:pic>
    </p:spTree>
    <p:extLst>
      <p:ext uri="{BB962C8B-B14F-4D97-AF65-F5344CB8AC3E}">
        <p14:creationId xmlns:p14="http://schemas.microsoft.com/office/powerpoint/2010/main" val="2472679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386</TotalTime>
  <Words>263</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سیدعلی شبیری</cp:lastModifiedBy>
  <cp:revision>25</cp:revision>
  <dcterms:created xsi:type="dcterms:W3CDTF">2025-04-23T05:18:11Z</dcterms:created>
  <dcterms:modified xsi:type="dcterms:W3CDTF">2026-04-22T12:31:58Z</dcterms:modified>
</cp:coreProperties>
</file>