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9"/>
  </p:notesMasterIdLst>
  <p:sldIdLst>
    <p:sldId id="257" r:id="rId2"/>
    <p:sldId id="256" r:id="rId3"/>
    <p:sldId id="281" r:id="rId4"/>
    <p:sldId id="282" r:id="rId5"/>
    <p:sldId id="284" r:id="rId6"/>
    <p:sldId id="285" r:id="rId7"/>
    <p:sldId id="28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FF"/>
    <a:srgbClr val="FFFFCC"/>
    <a:srgbClr val="FFFB03"/>
    <a:srgbClr val="FFFFEF"/>
    <a:srgbClr val="FFF7DD"/>
    <a:srgbClr val="1C325D"/>
    <a:srgbClr val="B9D9F1"/>
    <a:srgbClr val="84B2F0"/>
    <a:srgbClr val="418A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267F9-F541-4F8D-B642-850CAEEFC19B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D1D8B-44AF-4CC4-AEB8-1CA1AE7A4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89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4D1D8B-44AF-4CC4-AEB8-1CA1AE7A43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38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5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06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361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22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7520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761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77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50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32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6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390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03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4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5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17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C35D5-1D23-4B1C-B2BC-E7C755DC65B1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97650C-2D2B-4BA7-A6C5-765022A16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4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" y="0"/>
            <a:ext cx="12192000" cy="6858000"/>
          </a:xfrm>
          <a:prstGeom prst="rect">
            <a:avLst/>
          </a:prstGeom>
          <a:noFill/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40773" y="542753"/>
            <a:ext cx="10894142" cy="5553248"/>
          </a:xfrm>
          <a:prstGeom prst="roundRect">
            <a:avLst>
              <a:gd name="adj" fmla="val 0"/>
            </a:avLst>
          </a:prstGeom>
          <a:noFill/>
          <a:ln w="6350"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0215E9-5283-730F-FDA4-C7250437A008}"/>
              </a:ext>
            </a:extLst>
          </p:cNvPr>
          <p:cNvSpPr txBox="1"/>
          <p:nvPr/>
        </p:nvSpPr>
        <p:spPr>
          <a:xfrm>
            <a:off x="2185001" y="2178161"/>
            <a:ext cx="6179574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>عنوان مقاله:</a:t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>ارائه دهنده:</a:t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  <a:t>نویسندگان به همراه نام سازمان/ دانشگاه:</a:t>
            </a: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b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B Titr" pitchFamily="2" charset="-78"/>
              </a:rPr>
            </a:b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00C4861-E502-407A-99B9-DB5428720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13" y="78165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353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483917" y="2153135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rgbClr val="C00000"/>
                </a:solidFill>
                <a:cs typeface="B Koodak" pitchFamily="2" charset="-78"/>
              </a:rPr>
              <a:t>چگونگی آماده‌سازی</a:t>
            </a:r>
            <a:endParaRPr lang="en-US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501729" y="3502197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/>
                <a:ea typeface="+mn-ea"/>
                <a:cs typeface="B Koodak" pitchFamily="2" charset="-78"/>
              </a:rPr>
              <a:t>طراحی اسلایدها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w Cen MT"/>
              <a:ea typeface="+mn-ea"/>
              <a:cs typeface="B Koodak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844546" y="2229924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altLang="en-US" b="1" dirty="0">
                <a:solidFill>
                  <a:srgbClr val="C00000"/>
                </a:solidFill>
                <a:latin typeface="Tw Cen MT"/>
                <a:cs typeface="B Koodak" pitchFamily="2" charset="-78"/>
              </a:rPr>
              <a:t>نبایدها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83917" y="4807884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b="1" dirty="0">
                <a:solidFill>
                  <a:srgbClr val="C00000"/>
                </a:solidFill>
                <a:latin typeface="Tw Cen MT"/>
                <a:cs typeface="B Koodak" pitchFamily="2" charset="-78"/>
              </a:rPr>
              <a:t>نکات</a:t>
            </a:r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/>
                <a:ea typeface="+mn-ea"/>
                <a:cs typeface="B Koodak" pitchFamily="2" charset="-78"/>
              </a:rPr>
              <a:t> </a:t>
            </a:r>
            <a:r>
              <a:rPr lang="fa-IR" b="1" dirty="0">
                <a:solidFill>
                  <a:srgbClr val="C00000"/>
                </a:solidFill>
                <a:latin typeface="Tw Cen MT"/>
                <a:cs typeface="B Koodak" pitchFamily="2" charset="-78"/>
              </a:rPr>
              <a:t>مهم</a:t>
            </a:r>
            <a:endParaRPr lang="en-US" b="1" dirty="0">
              <a:solidFill>
                <a:srgbClr val="C00000"/>
              </a:solidFill>
              <a:latin typeface="Tw Cen MT"/>
              <a:cs typeface="B Koodak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861888" y="3610123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a-IR" altLang="en-US" b="1" dirty="0">
                <a:solidFill>
                  <a:srgbClr val="C00000"/>
                </a:solidFill>
                <a:latin typeface="Tw Cen MT"/>
                <a:cs typeface="B Koodak" pitchFamily="2" charset="-78"/>
              </a:rPr>
              <a:t>پرسش و پاسخ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B8B01E-9F0F-0A30-3E82-1F9CAF5110AE}"/>
              </a:ext>
            </a:extLst>
          </p:cNvPr>
          <p:cNvSpPr/>
          <p:nvPr/>
        </p:nvSpPr>
        <p:spPr>
          <a:xfrm>
            <a:off x="8784562" y="1948347"/>
            <a:ext cx="273386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cs typeface="A EntezareZohoor 1 **" panose="00000700000000000000" pitchFamily="2" charset="-78"/>
              </a:rPr>
              <a:t>1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cs typeface="A EntezareZohoor 1 **" panose="00000700000000000000" pitchFamily="2" charset="-78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BDC773-F675-40C2-57D0-C35CEB1CD1CD}"/>
              </a:ext>
            </a:extLst>
          </p:cNvPr>
          <p:cNvSpPr/>
          <p:nvPr/>
        </p:nvSpPr>
        <p:spPr>
          <a:xfrm>
            <a:off x="8784561" y="3381129"/>
            <a:ext cx="273385" cy="9584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cs typeface="A EntezareZohoor 1 **" panose="00000700000000000000" pitchFamily="2" charset="-78"/>
              </a:rPr>
              <a:t>2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cs typeface="A EntezareZohoor 1 **" panose="00000700000000000000" pitchFamily="2" charset="-7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6E30EC-A973-F79F-506B-35F223EA7012}"/>
              </a:ext>
            </a:extLst>
          </p:cNvPr>
          <p:cNvSpPr/>
          <p:nvPr/>
        </p:nvSpPr>
        <p:spPr>
          <a:xfrm>
            <a:off x="8784561" y="4733479"/>
            <a:ext cx="273385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A EntezareZohoor 1 **" panose="00000700000000000000" pitchFamily="2" charset="-78"/>
              </a:rPr>
              <a:t>3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cs typeface="A EntezareZohoor 1 **" panose="00000700000000000000" pitchFamily="2" charset="-7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42C2E-BEA7-6DB3-6415-C04A5947F9E9}"/>
              </a:ext>
            </a:extLst>
          </p:cNvPr>
          <p:cNvSpPr/>
          <p:nvPr/>
        </p:nvSpPr>
        <p:spPr>
          <a:xfrm>
            <a:off x="4912899" y="2115378"/>
            <a:ext cx="273385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A EntezareZohoor 1 **" panose="00000700000000000000" pitchFamily="2" charset="-78"/>
              </a:rPr>
              <a:t>4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cs typeface="A EntezareZohoor 1 **" panose="00000700000000000000" pitchFamily="2" charset="-7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FE88F66-DA7D-6D0F-76E9-869CAB1AC650}"/>
              </a:ext>
            </a:extLst>
          </p:cNvPr>
          <p:cNvSpPr/>
          <p:nvPr/>
        </p:nvSpPr>
        <p:spPr>
          <a:xfrm>
            <a:off x="4776206" y="3610123"/>
            <a:ext cx="273385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a-I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cs typeface="A EntezareZohoor 1 **" panose="00000700000000000000" pitchFamily="2" charset="-78"/>
              </a:rPr>
              <a:t>5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cs typeface="A EntezareZohoor 1 **" panose="00000700000000000000" pitchFamily="2" charset="-78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885F48B-6104-4A21-A8CF-8F41BC0C35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13" y="78165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88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AAA0E-29AD-8E04-D58F-5F7BB89F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294037-B411-E6B0-5083-BD04A382D27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D736418A-02A0-2099-106A-1B807FF4F1F9}"/>
              </a:ext>
            </a:extLst>
          </p:cNvPr>
          <p:cNvSpPr/>
          <p:nvPr/>
        </p:nvSpPr>
        <p:spPr>
          <a:xfrm>
            <a:off x="8946615" y="2637297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طراحی اسلایدها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BEF6AE6-11E1-0063-E370-146C7D474F97}"/>
              </a:ext>
            </a:extLst>
          </p:cNvPr>
          <p:cNvSpPr/>
          <p:nvPr/>
        </p:nvSpPr>
        <p:spPr>
          <a:xfrm>
            <a:off x="8958532" y="3535301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نکات مهم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7C516554-E18A-E524-D3C9-E4F52C68FF86}"/>
              </a:ext>
            </a:extLst>
          </p:cNvPr>
          <p:cNvSpPr/>
          <p:nvPr/>
        </p:nvSpPr>
        <p:spPr>
          <a:xfrm>
            <a:off x="8958532" y="4404946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نبایدها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6DC3E3C1-DF90-A18D-742C-9A1DFC22D13A}"/>
              </a:ext>
            </a:extLst>
          </p:cNvPr>
          <p:cNvSpPr/>
          <p:nvPr/>
        </p:nvSpPr>
        <p:spPr>
          <a:xfrm>
            <a:off x="8958533" y="5274591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پرسش و پاسخ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7AC071E4-4391-B7B7-E30A-B3827325A338}"/>
              </a:ext>
            </a:extLst>
          </p:cNvPr>
          <p:cNvSpPr/>
          <p:nvPr/>
        </p:nvSpPr>
        <p:spPr>
          <a:xfrm>
            <a:off x="921922" y="2317599"/>
            <a:ext cx="7709731" cy="3719680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fa-IR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فايل با استفاده از نرم‌افزار 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PowerPoint</a:t>
            </a:r>
            <a:r>
              <a:rPr kumimoji="0" lang="fa-IR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تهيه شود.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  </a:t>
            </a:r>
            <a:r>
              <a:rPr kumimoji="0" lang="fa-IR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اسلایدها حداقل 10 و حداکثر 15 اسلاید باشد.</a:t>
            </a:r>
          </a:p>
        </p:txBody>
      </p:sp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C09F87AE-5331-7738-A48E-2C8A32C3C1AD}"/>
              </a:ext>
            </a:extLst>
          </p:cNvPr>
          <p:cNvSpPr/>
          <p:nvPr/>
        </p:nvSpPr>
        <p:spPr>
          <a:xfrm>
            <a:off x="8946614" y="1739293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rgbClr val="C00000"/>
                </a:solidFill>
                <a:cs typeface="B Koodak" pitchFamily="2" charset="-78"/>
              </a:rPr>
              <a:t>چگونگی آماده‌سازی</a:t>
            </a:r>
            <a:endParaRPr lang="en-US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3" name="Rounded Rectangle 17">
            <a:extLst>
              <a:ext uri="{FF2B5EF4-FFF2-40B4-BE49-F238E27FC236}">
                <a16:creationId xmlns:a16="http://schemas.microsoft.com/office/drawing/2014/main" id="{A44E2C4B-CFAB-0EEC-FE12-E05DDF257290}"/>
              </a:ext>
            </a:extLst>
          </p:cNvPr>
          <p:cNvSpPr/>
          <p:nvPr/>
        </p:nvSpPr>
        <p:spPr>
          <a:xfrm>
            <a:off x="5652470" y="2899042"/>
            <a:ext cx="3180397" cy="529958"/>
          </a:xfrm>
          <a:prstGeom prst="roundRect">
            <a:avLst>
              <a:gd name="adj" fmla="val 2497"/>
            </a:avLst>
          </a:prstGeom>
          <a:noFill/>
          <a:ln w="6350"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defRPr/>
            </a:pPr>
            <a:r>
              <a:rPr lang="fa-IR" sz="2400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چگونگی آماده‌سازی</a:t>
            </a:r>
            <a:endParaRPr lang="en-US" sz="2400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412EC8-7DF4-4746-81BE-46B7DD8B37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13" y="78165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155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52566-53E0-CB3E-F21A-94BE0AD78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E506540-08D3-1ADB-3B0E-544A0B860F4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157A3DC-02DA-1C56-7C54-6CD7416D718B}"/>
              </a:ext>
            </a:extLst>
          </p:cNvPr>
          <p:cNvSpPr/>
          <p:nvPr/>
        </p:nvSpPr>
        <p:spPr>
          <a:xfrm>
            <a:off x="9021537" y="2699462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rgbClr val="C00000"/>
                </a:solidFill>
                <a:cs typeface="B Koodak" pitchFamily="2" charset="-78"/>
              </a:rPr>
              <a:t>طراحی اسلایدها</a:t>
            </a:r>
            <a:endParaRPr lang="en-US" b="1" dirty="0">
              <a:solidFill>
                <a:srgbClr val="C00000"/>
              </a:solidFill>
              <a:cs typeface="B Koodak" pitchFamily="2" charset="-78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A18003AE-82A3-5C30-1B2B-6E262BDF4623}"/>
              </a:ext>
            </a:extLst>
          </p:cNvPr>
          <p:cNvSpPr/>
          <p:nvPr/>
        </p:nvSpPr>
        <p:spPr>
          <a:xfrm>
            <a:off x="9021537" y="3597246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نکات مهم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B5AF47A-5E54-7771-D9B3-E49E7B4220D3}"/>
              </a:ext>
            </a:extLst>
          </p:cNvPr>
          <p:cNvSpPr/>
          <p:nvPr/>
        </p:nvSpPr>
        <p:spPr>
          <a:xfrm>
            <a:off x="9021537" y="4528116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نبایدها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3739222C-FC5A-4BF6-3D8E-60052296E63E}"/>
              </a:ext>
            </a:extLst>
          </p:cNvPr>
          <p:cNvSpPr/>
          <p:nvPr/>
        </p:nvSpPr>
        <p:spPr>
          <a:xfrm>
            <a:off x="9021538" y="5425900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پرسش و پاسخ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3F7CE706-3BC4-EC2C-607E-B9971AC78E99}"/>
              </a:ext>
            </a:extLst>
          </p:cNvPr>
          <p:cNvSpPr/>
          <p:nvPr/>
        </p:nvSpPr>
        <p:spPr>
          <a:xfrm>
            <a:off x="711199" y="2455622"/>
            <a:ext cx="8174129" cy="3609151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عنوان مقاله در اسلايد صفحه اول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متن خوانا باشد و اندازه فونت مناسب (به عنوان مثال، 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فونت: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B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Koodak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 20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) رعایت شود.</a:t>
            </a:r>
            <a:endParaRPr kumimoji="0" lang="fa-IR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/>
              <a:ea typeface="+mn-ea"/>
              <a:cs typeface="B Koodak" pitchFamily="2" charset="-78"/>
            </a:endParaRP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شكل ها و نمودارها واضح و در ابعاد مناسب و واضح باشند.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برای جداول دارا بودن توضیحات بالای جدول الزامی است و فونت انتخابی خوانا باشد</a:t>
            </a:r>
            <a:endParaRPr kumimoji="0" lang="fa-I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/>
              <a:ea typeface="+mn-ea"/>
              <a:cs typeface="B Koodak" pitchFamily="2" charset="-78"/>
            </a:endParaRPr>
          </a:p>
        </p:txBody>
      </p:sp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53324535-151C-D099-B8F1-E1FF8ABDBFE7}"/>
              </a:ext>
            </a:extLst>
          </p:cNvPr>
          <p:cNvSpPr/>
          <p:nvPr/>
        </p:nvSpPr>
        <p:spPr>
          <a:xfrm>
            <a:off x="9021537" y="1814065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چگونگی آماده‌سازی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9C484A-2084-A30E-682D-49F37C3F5FDE}"/>
              </a:ext>
            </a:extLst>
          </p:cNvPr>
          <p:cNvSpPr txBox="1"/>
          <p:nvPr/>
        </p:nvSpPr>
        <p:spPr>
          <a:xfrm>
            <a:off x="5700114" y="2912941"/>
            <a:ext cx="2824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400">
              <a:defRPr/>
            </a:pPr>
            <a:r>
              <a:rPr lang="fa-IR" sz="2400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طراحی اسلاید</a:t>
            </a:r>
            <a:endParaRPr lang="en-US" sz="2400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2938FAA-98AD-409F-87CB-BE1E8B9E34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13" y="78165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740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EC26C-A2FB-0D9F-1D56-D1F97F759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FD5C5BE-8E4A-5E95-A65E-CEC9FC191D4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BE3C06-64E1-83CE-E699-A6DFD9F4B845}"/>
              </a:ext>
            </a:extLst>
          </p:cNvPr>
          <p:cNvSpPr/>
          <p:nvPr/>
        </p:nvSpPr>
        <p:spPr>
          <a:xfrm>
            <a:off x="8955410" y="2705856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طراحی اسلایدها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A3F9147-0895-763F-9BAA-5A4E32783B3B}"/>
              </a:ext>
            </a:extLst>
          </p:cNvPr>
          <p:cNvSpPr/>
          <p:nvPr/>
        </p:nvSpPr>
        <p:spPr>
          <a:xfrm>
            <a:off x="8955409" y="3603930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نکات مهم</a:t>
            </a:r>
            <a:endParaRPr lang="en-US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0E439961-4445-4D72-60A5-42A8A042CD17}"/>
              </a:ext>
            </a:extLst>
          </p:cNvPr>
          <p:cNvSpPr/>
          <p:nvPr/>
        </p:nvSpPr>
        <p:spPr>
          <a:xfrm>
            <a:off x="8955410" y="4502005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نبایده</a:t>
            </a:r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ا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C73EC49A-FEF2-4D94-FFD3-9CB473866AE1}"/>
              </a:ext>
            </a:extLst>
          </p:cNvPr>
          <p:cNvSpPr/>
          <p:nvPr/>
        </p:nvSpPr>
        <p:spPr>
          <a:xfrm>
            <a:off x="8955410" y="5432261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پرسش و پاسخ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E62280A7-A695-CDE5-3605-3B9CBE75DE5B}"/>
              </a:ext>
            </a:extLst>
          </p:cNvPr>
          <p:cNvSpPr/>
          <p:nvPr/>
        </p:nvSpPr>
        <p:spPr>
          <a:xfrm>
            <a:off x="804969" y="2603911"/>
            <a:ext cx="7908502" cy="3327133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مدت زمان لازم برای ارائه ، تنها 10 دقیقه می باشد 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از پژوهشگران محترم تقاضا می شود مدت زمان لازم برای ارائه را اکیدا رعایت نمایند.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کل اسلاید ها از شروع ارائه تا پایان آن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حداکثر 15 اسلاید 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باشد.</a:t>
            </a:r>
            <a:endParaRPr kumimoji="0" lang="fa-I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/>
              <a:ea typeface="+mn-ea"/>
              <a:cs typeface="B Koodak" pitchFamily="2" charset="-78"/>
            </a:endParaRPr>
          </a:p>
        </p:txBody>
      </p:sp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74B748C4-A11B-98A5-E0B5-00507DB079C1}"/>
              </a:ext>
            </a:extLst>
          </p:cNvPr>
          <p:cNvSpPr/>
          <p:nvPr/>
        </p:nvSpPr>
        <p:spPr>
          <a:xfrm>
            <a:off x="8955410" y="1829391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چگونگی آماده‌سازی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F6DF07-7E3F-DFEB-D7FA-F8B1AE47C419}"/>
              </a:ext>
            </a:extLst>
          </p:cNvPr>
          <p:cNvSpPr txBox="1"/>
          <p:nvPr/>
        </p:nvSpPr>
        <p:spPr>
          <a:xfrm>
            <a:off x="5459608" y="3216835"/>
            <a:ext cx="2966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914400">
              <a:defRPr/>
            </a:pPr>
            <a:r>
              <a:rPr lang="fa-IR" sz="2400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نکات مهم</a:t>
            </a:r>
            <a:endParaRPr lang="en-US" sz="2400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A6D2044-C829-4A30-B46B-CE806C276B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13" y="78165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5315C-5B5A-BD1C-C4E1-455582617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0339545-DF4C-DA51-865F-3B40F71FB9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3B6B238A-6C37-CEBD-8309-CB01258AFE12}"/>
              </a:ext>
            </a:extLst>
          </p:cNvPr>
          <p:cNvSpPr/>
          <p:nvPr/>
        </p:nvSpPr>
        <p:spPr>
          <a:xfrm>
            <a:off x="846914" y="2520021"/>
            <a:ext cx="7908502" cy="3327133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هر گونه تبليغ يا آگهي به نفع شركت‌ها و سازمان‌ها به صورت متن يا عكس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تشكر و قدرداني از افراد، شركت‌ها، و سازمان‌ها</a:t>
            </a:r>
          </a:p>
          <a:p>
            <a:pPr marL="342900" marR="0" lvl="0" indent="-34290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هر مطلب غيرمرتبط با مقاله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B Koodak" pitchFamily="2" charset="-78"/>
              </a:rPr>
              <a:t>.</a:t>
            </a:r>
            <a:endParaRPr kumimoji="0" lang="fa-I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/>
              <a:ea typeface="+mn-ea"/>
              <a:cs typeface="B Koodak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BBB6BF-FD6D-2654-8A8A-9C01E998E8C4}"/>
              </a:ext>
            </a:extLst>
          </p:cNvPr>
          <p:cNvSpPr txBox="1"/>
          <p:nvPr/>
        </p:nvSpPr>
        <p:spPr>
          <a:xfrm>
            <a:off x="5501555" y="2907192"/>
            <a:ext cx="2966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B Koodak" pitchFamily="2" charset="-78"/>
              </a:rPr>
              <a:t>نبایدها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sp>
        <p:nvSpPr>
          <p:cNvPr id="7" name="Rounded Rectangle 11">
            <a:extLst>
              <a:ext uri="{FF2B5EF4-FFF2-40B4-BE49-F238E27FC236}">
                <a16:creationId xmlns:a16="http://schemas.microsoft.com/office/drawing/2014/main" id="{AAFC2A26-67CF-8E35-C1FD-80D02764AAED}"/>
              </a:ext>
            </a:extLst>
          </p:cNvPr>
          <p:cNvSpPr/>
          <p:nvPr/>
        </p:nvSpPr>
        <p:spPr>
          <a:xfrm>
            <a:off x="8997354" y="2596799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طراحی اسلایدها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8" name="Rounded Rectangle 13">
            <a:extLst>
              <a:ext uri="{FF2B5EF4-FFF2-40B4-BE49-F238E27FC236}">
                <a16:creationId xmlns:a16="http://schemas.microsoft.com/office/drawing/2014/main" id="{7B0EEB86-3637-4B13-6A91-A3D69D5B2410}"/>
              </a:ext>
            </a:extLst>
          </p:cNvPr>
          <p:cNvSpPr/>
          <p:nvPr/>
        </p:nvSpPr>
        <p:spPr>
          <a:xfrm>
            <a:off x="8997353" y="3494873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a-IR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نکات </a:t>
            </a:r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مهم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9" name="Rounded Rectangle 14">
            <a:extLst>
              <a:ext uri="{FF2B5EF4-FFF2-40B4-BE49-F238E27FC236}">
                <a16:creationId xmlns:a16="http://schemas.microsoft.com/office/drawing/2014/main" id="{91956C60-23B0-2848-6E84-C481AC21D5E5}"/>
              </a:ext>
            </a:extLst>
          </p:cNvPr>
          <p:cNvSpPr/>
          <p:nvPr/>
        </p:nvSpPr>
        <p:spPr>
          <a:xfrm>
            <a:off x="8997354" y="4392948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نبایده</a:t>
            </a:r>
            <a:r>
              <a:rPr lang="fa-IR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ا</a:t>
            </a:r>
            <a:endParaRPr lang="en-US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sp>
        <p:nvSpPr>
          <p:cNvPr id="10" name="Rounded Rectangle 15">
            <a:extLst>
              <a:ext uri="{FF2B5EF4-FFF2-40B4-BE49-F238E27FC236}">
                <a16:creationId xmlns:a16="http://schemas.microsoft.com/office/drawing/2014/main" id="{BFCDD50E-6F8D-A91D-BDFA-2DDB476BBF70}"/>
              </a:ext>
            </a:extLst>
          </p:cNvPr>
          <p:cNvSpPr/>
          <p:nvPr/>
        </p:nvSpPr>
        <p:spPr>
          <a:xfrm>
            <a:off x="8997354" y="5323204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پرسش و پاسخ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1" name="Rounded Rectangle 5">
            <a:extLst>
              <a:ext uri="{FF2B5EF4-FFF2-40B4-BE49-F238E27FC236}">
                <a16:creationId xmlns:a16="http://schemas.microsoft.com/office/drawing/2014/main" id="{65303494-4C14-6AA5-CD3B-67B301B92F62}"/>
              </a:ext>
            </a:extLst>
          </p:cNvPr>
          <p:cNvSpPr/>
          <p:nvPr/>
        </p:nvSpPr>
        <p:spPr>
          <a:xfrm>
            <a:off x="8997354" y="1720334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چگونگی آماده‌سازی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D44E7C2-21A5-4DFB-A28A-D8E7DEFF55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13" y="78165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19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EA0F6-D85C-DE18-A2EC-82653E8E9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51DAF76-45E0-4DA7-27C1-7F78E63E5C2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C447E2B1-BDA4-37DD-7BC8-999C4B1210CC}"/>
              </a:ext>
            </a:extLst>
          </p:cNvPr>
          <p:cNvSpPr/>
          <p:nvPr/>
        </p:nvSpPr>
        <p:spPr>
          <a:xfrm>
            <a:off x="9098023" y="2630355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طراحی اسلایدها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B1459AF5-B300-EC49-5BEB-E7FD8FE5423B}"/>
              </a:ext>
            </a:extLst>
          </p:cNvPr>
          <p:cNvSpPr/>
          <p:nvPr/>
        </p:nvSpPr>
        <p:spPr>
          <a:xfrm>
            <a:off x="9098022" y="3528429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نکات مهم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26F2EDA0-7514-A36A-1F9D-9AFB92CB0BE4}"/>
              </a:ext>
            </a:extLst>
          </p:cNvPr>
          <p:cNvSpPr/>
          <p:nvPr/>
        </p:nvSpPr>
        <p:spPr>
          <a:xfrm>
            <a:off x="9098023" y="4426504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fa-IR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نبایده</a:t>
            </a:r>
            <a:r>
              <a:rPr lang="fa-IR" dirty="0">
                <a:solidFill>
                  <a:prstClr val="white"/>
                </a:solidFill>
                <a:latin typeface="Calibri" panose="020F0502020204030204"/>
                <a:cs typeface="B Nazanin" panose="00000400000000000000" pitchFamily="2" charset="-78"/>
              </a:rPr>
              <a:t>ا</a:t>
            </a:r>
            <a:endParaRPr lang="en-US" dirty="0">
              <a:solidFill>
                <a:prstClr val="white"/>
              </a:solidFill>
              <a:latin typeface="Calibri" panose="020F0502020204030204"/>
              <a:cs typeface="B Nazanin" panose="00000400000000000000" pitchFamily="2" charset="-78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4EDF110C-6964-B1F5-D0E2-93D68CE07B62}"/>
              </a:ext>
            </a:extLst>
          </p:cNvPr>
          <p:cNvSpPr/>
          <p:nvPr/>
        </p:nvSpPr>
        <p:spPr>
          <a:xfrm>
            <a:off x="9098023" y="5356760"/>
            <a:ext cx="1541439" cy="774520"/>
          </a:xfrm>
          <a:prstGeom prst="roundRect">
            <a:avLst>
              <a:gd name="adj" fmla="val 9770"/>
            </a:avLst>
          </a:prstGeom>
          <a:gradFill>
            <a:gsLst>
              <a:gs pos="33000">
                <a:srgbClr val="FFFF00"/>
              </a:gs>
              <a:gs pos="100000">
                <a:srgbClr val="FFC000"/>
              </a:gs>
            </a:gsLst>
            <a:lin ang="5400000" scaled="1"/>
          </a:gra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پرسش و پاسخ</a:t>
            </a:r>
            <a:endParaRPr lang="en-US" b="1" dirty="0">
              <a:solidFill>
                <a:srgbClr val="C00000"/>
              </a:solidFill>
              <a:latin typeface="Calibri" panose="020F0502020204030204"/>
              <a:cs typeface="B Koodak" pitchFamily="2" charset="-78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DE45FA1A-FFD2-2B53-4B5A-0C92C267939E}"/>
              </a:ext>
            </a:extLst>
          </p:cNvPr>
          <p:cNvSpPr/>
          <p:nvPr/>
        </p:nvSpPr>
        <p:spPr>
          <a:xfrm>
            <a:off x="856897" y="2571922"/>
            <a:ext cx="7908502" cy="3327133"/>
          </a:xfrm>
          <a:prstGeom prst="roundRect">
            <a:avLst>
              <a:gd name="adj" fmla="val 2497"/>
            </a:avLst>
          </a:prstGeom>
          <a:solidFill>
            <a:schemeClr val="bg1">
              <a:alpha val="95000"/>
            </a:schemeClr>
          </a:solidFill>
          <a:ln w="6350">
            <a:solidFill>
              <a:srgbClr val="84B2F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25400" stA="50000" endA="275" endPos="16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a-IR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w Cen MT" panose="020B0602020104020603"/>
              <a:ea typeface="+mn-ea"/>
              <a:cs typeface="B Koodak" pitchFamily="2" charset="-78"/>
            </a:endParaRPr>
          </a:p>
        </p:txBody>
      </p:sp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98704674-E29F-E7C1-7652-DE077E9A66E1}"/>
              </a:ext>
            </a:extLst>
          </p:cNvPr>
          <p:cNvSpPr/>
          <p:nvPr/>
        </p:nvSpPr>
        <p:spPr>
          <a:xfrm>
            <a:off x="9098023" y="1753890"/>
            <a:ext cx="1541439" cy="774520"/>
          </a:xfrm>
          <a:prstGeom prst="roundRect">
            <a:avLst>
              <a:gd name="adj" fmla="val 9770"/>
            </a:avLst>
          </a:prstGeom>
          <a:solidFill>
            <a:srgbClr val="FFC000"/>
          </a:solidFill>
          <a:ln w="38100">
            <a:solidFill>
              <a:schemeClr val="bg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چگونگی آماده‌سازی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A14CD9-AFAE-9023-4EA8-AC9DB9E3BEDA}"/>
              </a:ext>
            </a:extLst>
          </p:cNvPr>
          <p:cNvSpPr txBox="1"/>
          <p:nvPr/>
        </p:nvSpPr>
        <p:spPr>
          <a:xfrm>
            <a:off x="3345341" y="3606461"/>
            <a:ext cx="2663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2400" b="1" dirty="0">
                <a:solidFill>
                  <a:srgbClr val="C00000"/>
                </a:solidFill>
                <a:latin typeface="Calibri" panose="020F0502020204030204"/>
                <a:cs typeface="B Koodak" pitchFamily="2" charset="-78"/>
              </a:rPr>
              <a:t>پرسش وپاسخ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9C9352-0613-0615-3482-AF2CFB5DDB6E}"/>
              </a:ext>
            </a:extLst>
          </p:cNvPr>
          <p:cNvSpPr txBox="1"/>
          <p:nvPr/>
        </p:nvSpPr>
        <p:spPr>
          <a:xfrm>
            <a:off x="3345341" y="4235488"/>
            <a:ext cx="2663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/>
                <a:cs typeface="B Koodak" pitchFamily="2" charset="-78"/>
              </a:rPr>
              <a:t>باتشکرازحسن توجه شما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B Koodak" pitchFamily="2" charset="-78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EABE930-B6AC-42F3-A45D-A3D371D0AF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13" y="78165"/>
            <a:ext cx="9469746" cy="136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7868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441</TotalTime>
  <Words>245</Words>
  <Application>Microsoft Office PowerPoint</Application>
  <PresentationFormat>Widescreen</PresentationFormat>
  <Paragraphs>55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Tw Cen MT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amiros</dc:creator>
  <cp:lastModifiedBy>سیدعلی شبیری</cp:lastModifiedBy>
  <cp:revision>32</cp:revision>
  <dcterms:created xsi:type="dcterms:W3CDTF">2018-11-22T16:48:59Z</dcterms:created>
  <dcterms:modified xsi:type="dcterms:W3CDTF">2026-04-22T12:04:53Z</dcterms:modified>
</cp:coreProperties>
</file>