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8"/>
  </p:notesMasterIdLst>
  <p:sldIdLst>
    <p:sldId id="257" r:id="rId2"/>
    <p:sldId id="256" r:id="rId3"/>
    <p:sldId id="281" r:id="rId4"/>
    <p:sldId id="282" r:id="rId5"/>
    <p:sldId id="283" r:id="rId6"/>
    <p:sldId id="28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9900"/>
    <a:srgbClr val="FFFFCC"/>
    <a:srgbClr val="FFFB03"/>
    <a:srgbClr val="FFFFEF"/>
    <a:srgbClr val="FFF7DD"/>
    <a:srgbClr val="1C325D"/>
    <a:srgbClr val="B9D9F1"/>
    <a:srgbClr val="84B2F0"/>
    <a:srgbClr val="418A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267F9-F541-4F8D-B642-850CAEEFC19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D1D8B-44AF-4CC4-AEB8-1CA1AE7A4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89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55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8232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25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997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36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93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7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3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1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2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5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72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76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1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" y="0"/>
            <a:ext cx="12192000" cy="6858000"/>
          </a:xfrm>
          <a:prstGeom prst="rect">
            <a:avLst/>
          </a:prstGeom>
          <a:noFill/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40773" y="542753"/>
            <a:ext cx="10894142" cy="5553248"/>
          </a:xfrm>
          <a:prstGeom prst="roundRect">
            <a:avLst>
              <a:gd name="adj" fmla="val 0"/>
            </a:avLst>
          </a:prstGeom>
          <a:noFill/>
          <a:ln w="6350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0215E9-5283-730F-FDA4-C7250437A008}"/>
              </a:ext>
            </a:extLst>
          </p:cNvPr>
          <p:cNvSpPr txBox="1"/>
          <p:nvPr/>
        </p:nvSpPr>
        <p:spPr>
          <a:xfrm>
            <a:off x="2319388" y="2052883"/>
            <a:ext cx="6179574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914400">
              <a:spcAft>
                <a:spcPts val="240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Title:</a:t>
            </a:r>
            <a:endParaRPr lang="fa-IR" sz="3600" b="1" dirty="0">
              <a:solidFill>
                <a:srgbClr val="C00000"/>
              </a:solidFill>
              <a:latin typeface="Times New Roman" panose="02020603050405020304" pitchFamily="18" charset="0"/>
              <a:cs typeface="B Titr" pitchFamily="2" charset="-78"/>
            </a:endParaRPr>
          </a:p>
          <a:p>
            <a:pPr lvl="0" algn="ctr" defTabSz="914400">
              <a:spcAft>
                <a:spcPts val="2400"/>
              </a:spcAft>
              <a:defRPr/>
            </a:pPr>
            <a:endParaRPr lang="fa-IR" sz="3600" b="1" dirty="0">
              <a:solidFill>
                <a:srgbClr val="C00000"/>
              </a:solidFill>
              <a:latin typeface="Times New Roman" panose="02020603050405020304" pitchFamily="18" charset="0"/>
              <a:cs typeface="B Titr" pitchFamily="2" charset="-78"/>
            </a:endParaRPr>
          </a:p>
          <a:p>
            <a:pPr lvl="0" algn="ctr" defTabSz="914400">
              <a:spcAft>
                <a:spcPts val="240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Presented by:</a:t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>Authors with Affiliation: </a:t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0C4861-E502-407A-99B9-DB5428720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52" y="0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353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150372" y="2112398"/>
            <a:ext cx="3412987" cy="1230446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>
              <a:defRPr/>
            </a:pP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95FF9881-2A7A-3EFD-D514-00A4827821B1}"/>
              </a:ext>
            </a:extLst>
          </p:cNvPr>
          <p:cNvSpPr/>
          <p:nvPr/>
        </p:nvSpPr>
        <p:spPr>
          <a:xfrm>
            <a:off x="3872035" y="3470045"/>
            <a:ext cx="3702933" cy="1317933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>
              <a:defRPr/>
            </a:pPr>
            <a:r>
              <a:rPr lang="en-US" alt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not mention these topics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9DFBA234-2087-2CDF-04F8-21E3338B4429}"/>
              </a:ext>
            </a:extLst>
          </p:cNvPr>
          <p:cNvSpPr/>
          <p:nvPr/>
        </p:nvSpPr>
        <p:spPr>
          <a:xfrm>
            <a:off x="4711892" y="4898810"/>
            <a:ext cx="3702933" cy="1230447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Questions?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A70C3B-278D-8ABB-32A0-AE839BBBDA9A}"/>
              </a:ext>
            </a:extLst>
          </p:cNvPr>
          <p:cNvSpPr txBox="1"/>
          <p:nvPr/>
        </p:nvSpPr>
        <p:spPr>
          <a:xfrm>
            <a:off x="2590799" y="2542955"/>
            <a:ext cx="29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1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359A85-9034-4D38-37D7-6BAEB8D9E013}"/>
              </a:ext>
            </a:extLst>
          </p:cNvPr>
          <p:cNvSpPr txBox="1"/>
          <p:nvPr/>
        </p:nvSpPr>
        <p:spPr>
          <a:xfrm>
            <a:off x="3362959" y="3961184"/>
            <a:ext cx="29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2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C2DC74-B675-6952-3776-741E75E7ABA2}"/>
              </a:ext>
            </a:extLst>
          </p:cNvPr>
          <p:cNvSpPr txBox="1"/>
          <p:nvPr/>
        </p:nvSpPr>
        <p:spPr>
          <a:xfrm>
            <a:off x="4156515" y="5329367"/>
            <a:ext cx="29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3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00C4861-E502-407A-99B9-DB5428720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98" y="32356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88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AAA0E-29AD-8E04-D58F-5F7BB89F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294037-B411-E6B0-5083-BD04A382D27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7AC071E4-4391-B7B7-E30A-B3827325A338}"/>
              </a:ext>
            </a:extLst>
          </p:cNvPr>
          <p:cNvSpPr/>
          <p:nvPr/>
        </p:nvSpPr>
        <p:spPr>
          <a:xfrm>
            <a:off x="2797896" y="2631537"/>
            <a:ext cx="7709731" cy="3719680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presentation using PowerPoint.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presentation should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contain 10 to 15 slides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time required for presentation is only 10 minutes. Respected researchers are requested to strictly adhere to the time required for presentation.</a:t>
            </a:r>
            <a:endParaRPr kumimoji="0" lang="fa-IR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C09F87AE-5331-7738-A48E-2C8A32C3C1AD}"/>
              </a:ext>
            </a:extLst>
          </p:cNvPr>
          <p:cNvSpPr/>
          <p:nvPr/>
        </p:nvSpPr>
        <p:spPr>
          <a:xfrm>
            <a:off x="520219" y="3250839"/>
            <a:ext cx="2028088" cy="88628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Slides Design</a:t>
            </a:r>
          </a:p>
        </p:txBody>
      </p:sp>
      <p:sp>
        <p:nvSpPr>
          <p:cNvPr id="3" name="Rounded Rectangle 17">
            <a:extLst>
              <a:ext uri="{FF2B5EF4-FFF2-40B4-BE49-F238E27FC236}">
                <a16:creationId xmlns:a16="http://schemas.microsoft.com/office/drawing/2014/main" id="{A44E2C4B-CFAB-0EEC-FE12-E05DDF257290}"/>
              </a:ext>
            </a:extLst>
          </p:cNvPr>
          <p:cNvSpPr/>
          <p:nvPr/>
        </p:nvSpPr>
        <p:spPr>
          <a:xfrm>
            <a:off x="2797896" y="3164021"/>
            <a:ext cx="3180397" cy="529958"/>
          </a:xfrm>
          <a:prstGeom prst="roundRect">
            <a:avLst>
              <a:gd name="adj" fmla="val 2497"/>
            </a:avLst>
          </a:prstGeom>
          <a:noFill/>
          <a:ln w="6350"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Slides Design</a:t>
            </a:r>
            <a:endParaRPr lang="en-US" sz="2400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0C4861-E502-407A-99B9-DB5428720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21" y="3786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15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0C609-0D2E-E7C4-A464-E0BF7D071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99FCA1-F9F8-DB30-19C4-29CD54C7148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6035B31-D43B-CB80-6397-49BE006623CC}"/>
              </a:ext>
            </a:extLst>
          </p:cNvPr>
          <p:cNvSpPr/>
          <p:nvPr/>
        </p:nvSpPr>
        <p:spPr>
          <a:xfrm>
            <a:off x="2797896" y="2631537"/>
            <a:ext cx="7709731" cy="3719680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presentation using PowerPoint.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Text: Good readability and appropriate font size (Recommended: Times New Roman 20)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Title of your paper should be placed on the first slide.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Text: Good readability and appropriate font size (Recommended: Times New Roman 20)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Figures and diagrams: Sufficiently clear, an appropriate size and resolution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Tables: Readability, with Column Headings and legible fonts</a:t>
            </a: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167C4DCE-9690-9A3A-27D6-98890F57D6CB}"/>
              </a:ext>
            </a:extLst>
          </p:cNvPr>
          <p:cNvSpPr/>
          <p:nvPr/>
        </p:nvSpPr>
        <p:spPr>
          <a:xfrm>
            <a:off x="520219" y="3250839"/>
            <a:ext cx="2028088" cy="88628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Slides Design</a:t>
            </a:r>
          </a:p>
        </p:txBody>
      </p:sp>
      <p:sp>
        <p:nvSpPr>
          <p:cNvPr id="3" name="Rounded Rectangle 17">
            <a:extLst>
              <a:ext uri="{FF2B5EF4-FFF2-40B4-BE49-F238E27FC236}">
                <a16:creationId xmlns:a16="http://schemas.microsoft.com/office/drawing/2014/main" id="{F4C58900-4E9B-B9BE-931B-08E507F94C59}"/>
              </a:ext>
            </a:extLst>
          </p:cNvPr>
          <p:cNvSpPr/>
          <p:nvPr/>
        </p:nvSpPr>
        <p:spPr>
          <a:xfrm>
            <a:off x="2797896" y="2720881"/>
            <a:ext cx="3180397" cy="529958"/>
          </a:xfrm>
          <a:prstGeom prst="roundRect">
            <a:avLst>
              <a:gd name="adj" fmla="val 2497"/>
            </a:avLst>
          </a:prstGeom>
          <a:noFill/>
          <a:ln w="6350"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Slides Design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F216BC-2BB3-453A-9A1E-08278E63A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21" y="3786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315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88EFB-2EC2-72FF-FE4C-473B01E50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17C07C-662A-758A-5AF0-DCCFF88CEC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FBE5072A-55E2-3C7B-89C1-2C386BEAE68A}"/>
              </a:ext>
            </a:extLst>
          </p:cNvPr>
          <p:cNvSpPr/>
          <p:nvPr/>
        </p:nvSpPr>
        <p:spPr>
          <a:xfrm>
            <a:off x="2797896" y="2684907"/>
            <a:ext cx="8022504" cy="371589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presentation using PowerPoint.</a:t>
            </a: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58B26811-4E01-DE16-A0F4-DF6EF2120A5F}"/>
              </a:ext>
            </a:extLst>
          </p:cNvPr>
          <p:cNvSpPr/>
          <p:nvPr/>
        </p:nvSpPr>
        <p:spPr>
          <a:xfrm>
            <a:off x="289302" y="3250838"/>
            <a:ext cx="2273987" cy="813161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 not mention these topics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sp>
        <p:nvSpPr>
          <p:cNvPr id="3" name="Rounded Rectangle 17">
            <a:extLst>
              <a:ext uri="{FF2B5EF4-FFF2-40B4-BE49-F238E27FC236}">
                <a16:creationId xmlns:a16="http://schemas.microsoft.com/office/drawing/2014/main" id="{808D4639-77F4-1C80-437D-0A077EAF3287}"/>
              </a:ext>
            </a:extLst>
          </p:cNvPr>
          <p:cNvSpPr/>
          <p:nvPr/>
        </p:nvSpPr>
        <p:spPr>
          <a:xfrm>
            <a:off x="2915603" y="3250838"/>
            <a:ext cx="6004877" cy="549001"/>
          </a:xfrm>
          <a:prstGeom prst="roundRect">
            <a:avLst>
              <a:gd name="adj" fmla="val 2497"/>
            </a:avLst>
          </a:prstGeom>
          <a:noFill/>
          <a:ln w="6350"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 not mention these topics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5946D4-0E6A-E573-05C7-EF34DDEA9574}"/>
              </a:ext>
            </a:extLst>
          </p:cNvPr>
          <p:cNvSpPr txBox="1"/>
          <p:nvPr/>
        </p:nvSpPr>
        <p:spPr>
          <a:xfrm>
            <a:off x="3139122" y="4417537"/>
            <a:ext cx="732567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Any advertisement, Thanks and appreciation to individuals, companies, and organizations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Any content unrelated to the article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E9B6C-9D6D-4436-A6AA-D37D448EA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21" y="3786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9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B0AA1-60AA-5036-893C-DD94C0824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C6DE0-B09A-62F0-7C48-E768BFBEF19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FB3A0431-A639-6365-ACCA-E18CBCCC5A95}"/>
              </a:ext>
            </a:extLst>
          </p:cNvPr>
          <p:cNvSpPr/>
          <p:nvPr/>
        </p:nvSpPr>
        <p:spPr>
          <a:xfrm>
            <a:off x="2797896" y="2684907"/>
            <a:ext cx="8022504" cy="371589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your presentation using PowerPoint.</a:t>
            </a: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1DF8572F-D26F-C50E-C1FF-060D3E36F28D}"/>
              </a:ext>
            </a:extLst>
          </p:cNvPr>
          <p:cNvSpPr/>
          <p:nvPr/>
        </p:nvSpPr>
        <p:spPr>
          <a:xfrm>
            <a:off x="289302" y="3250838"/>
            <a:ext cx="2273987" cy="813161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Questions?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8810B7-A1C3-3604-95C6-C9C802C07263}"/>
              </a:ext>
            </a:extLst>
          </p:cNvPr>
          <p:cNvSpPr txBox="1"/>
          <p:nvPr/>
        </p:nvSpPr>
        <p:spPr>
          <a:xfrm>
            <a:off x="2966402" y="3657418"/>
            <a:ext cx="73256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Questions? </a:t>
            </a:r>
            <a:endParaRPr lang="fa-IR" alt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a-IR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Thank you for your attention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F41B380-A753-4476-9CAD-E15F162CFC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21" y="3786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7213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469</TotalTime>
  <Words>194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Corbel</vt:lpstr>
      <vt:lpstr>Times New Roman</vt:lpstr>
      <vt:lpstr>Trebuchet MS</vt:lpstr>
      <vt:lpstr>Tw Cen MT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amiros</dc:creator>
  <cp:lastModifiedBy>سیدعلی شبیری</cp:lastModifiedBy>
  <cp:revision>34</cp:revision>
  <dcterms:created xsi:type="dcterms:W3CDTF">2018-11-22T16:48:59Z</dcterms:created>
  <dcterms:modified xsi:type="dcterms:W3CDTF">2026-04-22T12:08:20Z</dcterms:modified>
</cp:coreProperties>
</file>