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8"/>
  </p:notesMasterIdLst>
  <p:sldIdLst>
    <p:sldId id="257" r:id="rId2"/>
    <p:sldId id="256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00"/>
    <a:srgbClr val="FFFFCC"/>
    <a:srgbClr val="FFFB03"/>
    <a:srgbClr val="FFFFEF"/>
    <a:srgbClr val="FFF7DD"/>
    <a:srgbClr val="1C325D"/>
    <a:srgbClr val="B9D9F1"/>
    <a:srgbClr val="84B2F0"/>
    <a:srgbClr val="418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94" d="100"/>
          <a:sy n="94" d="100"/>
        </p:scale>
        <p:origin x="-4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267F9-F541-4F8D-B642-850CAEEFC19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D1D8B-44AF-4CC4-AEB8-1CA1AE7A4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8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1FFDBB-9C40-F724-AA7B-8B7887B37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B77226B-B121-8A12-F7B2-D4A8258C4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BB348D-82C2-DDB9-D82E-CC740A7BD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FCDB52-67C8-2634-07AD-54919766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0842C56-C47E-5EA2-CC5E-654A1D66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6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0500CC-B907-365B-4BE5-4E5B9154F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93E8A6-D5AA-03F4-983C-1ACCC748A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369DD38-4C3D-610C-2592-CE7D435C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607D34-512A-053D-7717-0F9313E3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940ADF-FF63-29CA-69BA-DF184C823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8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7682A8C-293C-464F-6EC6-501142E21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561535C-F1AB-035C-BEDA-DA68E4D36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A854EB-1A8C-6590-E0BF-AC3B84C3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A2DBBE-DCBD-BD84-0C1B-EE566902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C82231-6C8B-3E6F-DC08-DD70C9D9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6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AC7C7B-1424-FE74-D9F9-39C7C69D4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E1C21D3-CEA5-6FD9-0F3C-1729FB600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48EA2E-E220-5896-62DB-4DC7ADB5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06C338-C443-B7B0-15CC-155716AD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B8ECAB3-1F21-A315-E7EB-24C62F67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46AEC6-C4E1-7FAF-5253-261BABC5C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FC187C-8AAB-04B9-588B-EB89F626B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ABF379-D9C0-54AD-5FB7-3547FAF9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3950615-6CB6-34F2-91C7-D65911519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D87F970-8DA0-E7EC-544B-452EB71A4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6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CAA9FB-44DE-8645-D242-73A36318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34F0AC-D250-0F51-4005-28484ED27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C27F23F-B083-8817-D16E-94E1BEAB4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1353968-E4D0-245A-86FC-30196B636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3D20B66-0EEF-9AED-BD04-46244CDB5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FACD55B-8C52-4043-A3DF-8302184DC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1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A083EC-C3FE-66D6-C3FB-C85DBC15F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4B40592-6427-3804-A5C7-94419F2D1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404D5A1-E87E-7215-C294-965344EC2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B074B72-7335-3E04-7DE9-B5CD05369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D54E877-5B89-D7F6-2542-A7A1D3C99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7161C39-D8DB-68F7-5A5B-B4C7C123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A140CF8-FC71-B3DB-0090-E30C6EECA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02594C3-84AB-DD76-B678-35477BF92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973F62-A08C-8384-156A-B01E35159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19D109B-C8D9-AF06-5F96-AAB7B8C2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BD55034-5B03-2A19-9E39-ADA1CBCB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4EC71FA-4594-A494-754C-FC07D7C90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0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46C0821-5051-4F9C-4C9D-FCB11B3E9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D757B83-A1C2-A1EC-DA95-77968FA0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9548254-214D-E001-37E0-E0DE1ABA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0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2776E5-F493-03B3-7687-9F483AF5B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805450-5E3F-9433-CF92-463F66D08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2B549FD-EABE-46B7-3734-A2E1714B2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2E80FE-A6BB-49CD-7D03-92B9586C0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BA731C3-7B00-0CE3-EF6F-4B63CEBAB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A9DD6C2-EBF6-D496-923E-E516BCCA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47C528-234E-A379-A880-3302E6683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0F6A686-2BF2-2348-E9CC-5E2EFBBFD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0E0BE5D-9702-2B52-EE6D-62FBC3CA1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F67854-6F75-B11B-398E-70F15244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C2C5697-EC7F-D8A3-758E-E980AE88C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A843CDF-BDF3-AA8C-A325-46B9E797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8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C6FFF9D-0F6D-94AE-0974-C5DF315E6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ECFE13-D5E3-85CD-561A-0808F8D70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159903B-56CF-5A96-9143-A1E97A12D3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31F39F4-3AE7-CDA1-50E2-58C1C860C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1402CF8-8F91-EC04-2F03-1576868B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0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noFill/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0773" y="542753"/>
            <a:ext cx="10894142" cy="5553248"/>
          </a:xfrm>
          <a:prstGeom prst="roundRect">
            <a:avLst>
              <a:gd name="adj" fmla="val 0"/>
            </a:avLst>
          </a:prstGeom>
          <a:noFill/>
          <a:ln w="635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D0215E9-5283-730F-FDA4-C7250437A008}"/>
              </a:ext>
            </a:extLst>
          </p:cNvPr>
          <p:cNvSpPr txBox="1"/>
          <p:nvPr/>
        </p:nvSpPr>
        <p:spPr>
          <a:xfrm>
            <a:off x="2769061" y="2683624"/>
            <a:ext cx="6179574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400">
              <a:spcAft>
                <a:spcPts val="240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Title:</a:t>
            </a:r>
            <a:endParaRPr lang="fa-IR" sz="3600" b="1" dirty="0">
              <a:solidFill>
                <a:srgbClr val="C0000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lvl="0" algn="ctr" defTabSz="914400">
              <a:spcAft>
                <a:spcPts val="240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Presented 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by: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pic>
        <p:nvPicPr>
          <p:cNvPr id="6" name="Picture 2" descr="G:\HA4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17969"/>
            <a:ext cx="11562079" cy="169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35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064773" y="2557015"/>
            <a:ext cx="3412987" cy="1230446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defRPr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95FF9881-2A7A-3EFD-D514-00A4827821B1}"/>
              </a:ext>
            </a:extLst>
          </p:cNvPr>
          <p:cNvSpPr/>
          <p:nvPr/>
        </p:nvSpPr>
        <p:spPr>
          <a:xfrm>
            <a:off x="4786436" y="3914662"/>
            <a:ext cx="3702933" cy="1317933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defRPr/>
            </a:pP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not mention these topics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="" xmlns:a16="http://schemas.microsoft.com/office/drawing/2014/main" id="{9DFBA234-2087-2CDF-04F8-21E3338B4429}"/>
              </a:ext>
            </a:extLst>
          </p:cNvPr>
          <p:cNvSpPr/>
          <p:nvPr/>
        </p:nvSpPr>
        <p:spPr>
          <a:xfrm>
            <a:off x="5626293" y="5343427"/>
            <a:ext cx="3702933" cy="1230447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Questions?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7A70C3B-278D-8ABB-32A0-AE839BBBDA9A}"/>
              </a:ext>
            </a:extLst>
          </p:cNvPr>
          <p:cNvSpPr txBox="1"/>
          <p:nvPr/>
        </p:nvSpPr>
        <p:spPr>
          <a:xfrm>
            <a:off x="3505200" y="2987572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1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5359A85-9034-4D38-37D7-6BAEB8D9E013}"/>
              </a:ext>
            </a:extLst>
          </p:cNvPr>
          <p:cNvSpPr txBox="1"/>
          <p:nvPr/>
        </p:nvSpPr>
        <p:spPr>
          <a:xfrm>
            <a:off x="4277360" y="4405801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2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BCC2DC74-B675-6952-3776-741E75E7ABA2}"/>
              </a:ext>
            </a:extLst>
          </p:cNvPr>
          <p:cNvSpPr txBox="1"/>
          <p:nvPr/>
        </p:nvSpPr>
        <p:spPr>
          <a:xfrm>
            <a:off x="5070916" y="5773984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3</a:t>
            </a:r>
            <a:endParaRPr lang="en-US" dirty="0"/>
          </a:p>
        </p:txBody>
      </p:sp>
      <p:pic>
        <p:nvPicPr>
          <p:cNvPr id="12" name="Picture 2" descr="G:\HA4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93" y="209409"/>
            <a:ext cx="11562079" cy="169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88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D5AAA0E-29AD-8E04-D58F-5F7BB89F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1294037-B411-E6B0-5083-BD04A382D2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7AC071E4-4391-B7B7-E30A-B3827325A338}"/>
              </a:ext>
            </a:extLst>
          </p:cNvPr>
          <p:cNvSpPr/>
          <p:nvPr/>
        </p:nvSpPr>
        <p:spPr>
          <a:xfrm>
            <a:off x="2797896" y="2631537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presentation should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contain 10 to 15 slides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time required for presentation is only 10 minutes. Respected researchers are requested to strictly adhere to the time required for presentation.</a:t>
            </a:r>
            <a:endParaRPr kumimoji="0" lang="fa-IR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C09F87AE-5331-7738-A48E-2C8A32C3C1AD}"/>
              </a:ext>
            </a:extLst>
          </p:cNvPr>
          <p:cNvSpPr/>
          <p:nvPr/>
        </p:nvSpPr>
        <p:spPr>
          <a:xfrm>
            <a:off x="520219" y="3250839"/>
            <a:ext cx="2028088" cy="88628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</a:t>
            </a:r>
          </a:p>
        </p:txBody>
      </p:sp>
      <p:sp>
        <p:nvSpPr>
          <p:cNvPr id="3" name="Rounded Rectangle 17">
            <a:extLst>
              <a:ext uri="{FF2B5EF4-FFF2-40B4-BE49-F238E27FC236}">
                <a16:creationId xmlns="" xmlns:a16="http://schemas.microsoft.com/office/drawing/2014/main" id="{A44E2C4B-CFAB-0EEC-FE12-E05DDF257290}"/>
              </a:ext>
            </a:extLst>
          </p:cNvPr>
          <p:cNvSpPr/>
          <p:nvPr/>
        </p:nvSpPr>
        <p:spPr>
          <a:xfrm>
            <a:off x="2797896" y="3164021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2050" name="Picture 2" descr="G:\HA4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17969"/>
            <a:ext cx="11562079" cy="169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15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420C609-0D2E-E7C4-A464-E0BF7D071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499FCA1-F9F8-DB30-19C4-29CD54C714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36035B31-D43B-CB80-6397-49BE006623CC}"/>
              </a:ext>
            </a:extLst>
          </p:cNvPr>
          <p:cNvSpPr/>
          <p:nvPr/>
        </p:nvSpPr>
        <p:spPr>
          <a:xfrm>
            <a:off x="2797896" y="2631537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Title of your paper should be placed on the first slide.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Tables: Readability, with Column Headings and legible fonts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167C4DCE-9690-9A3A-27D6-98890F57D6CB}"/>
              </a:ext>
            </a:extLst>
          </p:cNvPr>
          <p:cNvSpPr/>
          <p:nvPr/>
        </p:nvSpPr>
        <p:spPr>
          <a:xfrm>
            <a:off x="520219" y="3250839"/>
            <a:ext cx="2028088" cy="88628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</a:p>
        </p:txBody>
      </p:sp>
      <p:sp>
        <p:nvSpPr>
          <p:cNvPr id="3" name="Rounded Rectangle 17">
            <a:extLst>
              <a:ext uri="{FF2B5EF4-FFF2-40B4-BE49-F238E27FC236}">
                <a16:creationId xmlns="" xmlns:a16="http://schemas.microsoft.com/office/drawing/2014/main" id="{F4C58900-4E9B-B9BE-931B-08E507F94C59}"/>
              </a:ext>
            </a:extLst>
          </p:cNvPr>
          <p:cNvSpPr/>
          <p:nvPr/>
        </p:nvSpPr>
        <p:spPr>
          <a:xfrm>
            <a:off x="2797896" y="2720881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pic>
        <p:nvPicPr>
          <p:cNvPr id="8" name="Picture 2" descr="G:\HA4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17969"/>
            <a:ext cx="11562079" cy="169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31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ED88EFB-2EC2-72FF-FE4C-473B01E50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417C07C-662A-758A-5AF0-DCCFF88CEC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FBE5072A-55E2-3C7B-89C1-2C386BEAE68A}"/>
              </a:ext>
            </a:extLst>
          </p:cNvPr>
          <p:cNvSpPr/>
          <p:nvPr/>
        </p:nvSpPr>
        <p:spPr>
          <a:xfrm>
            <a:off x="2797896" y="2684907"/>
            <a:ext cx="8022504" cy="371589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58B26811-4E01-DE16-A0F4-DF6EF2120A5F}"/>
              </a:ext>
            </a:extLst>
          </p:cNvPr>
          <p:cNvSpPr/>
          <p:nvPr/>
        </p:nvSpPr>
        <p:spPr>
          <a:xfrm>
            <a:off x="289302" y="3250838"/>
            <a:ext cx="2273987" cy="813161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 not mention these topics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3" name="Rounded Rectangle 17">
            <a:extLst>
              <a:ext uri="{FF2B5EF4-FFF2-40B4-BE49-F238E27FC236}">
                <a16:creationId xmlns="" xmlns:a16="http://schemas.microsoft.com/office/drawing/2014/main" id="{808D4639-77F4-1C80-437D-0A077EAF3287}"/>
              </a:ext>
            </a:extLst>
          </p:cNvPr>
          <p:cNvSpPr/>
          <p:nvPr/>
        </p:nvSpPr>
        <p:spPr>
          <a:xfrm>
            <a:off x="2915603" y="3250838"/>
            <a:ext cx="6004877" cy="549001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 not mention these topics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A5946D4-0E6A-E573-05C7-EF34DDEA9574}"/>
              </a:ext>
            </a:extLst>
          </p:cNvPr>
          <p:cNvSpPr txBox="1"/>
          <p:nvPr/>
        </p:nvSpPr>
        <p:spPr>
          <a:xfrm>
            <a:off x="3139122" y="4417537"/>
            <a:ext cx="732567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Any content unrelated to the article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Picture 2" descr="G:\HA4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17969"/>
            <a:ext cx="11562079" cy="169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79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9EB0AA1-60AA-5036-893C-DD94C0824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8EC6DE0-B09A-62F0-7C48-E768BFBEF1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FB3A0431-A639-6365-ACCA-E18CBCCC5A95}"/>
              </a:ext>
            </a:extLst>
          </p:cNvPr>
          <p:cNvSpPr/>
          <p:nvPr/>
        </p:nvSpPr>
        <p:spPr>
          <a:xfrm>
            <a:off x="2797896" y="2684907"/>
            <a:ext cx="8022504" cy="371589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1DF8572F-D26F-C50E-C1FF-060D3E36F28D}"/>
              </a:ext>
            </a:extLst>
          </p:cNvPr>
          <p:cNvSpPr/>
          <p:nvPr/>
        </p:nvSpPr>
        <p:spPr>
          <a:xfrm>
            <a:off x="289302" y="3250838"/>
            <a:ext cx="2273987" cy="813161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Questions?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58810B7-A1C3-3604-95C6-C9C802C07263}"/>
              </a:ext>
            </a:extLst>
          </p:cNvPr>
          <p:cNvSpPr txBox="1"/>
          <p:nvPr/>
        </p:nvSpPr>
        <p:spPr>
          <a:xfrm>
            <a:off x="2966402" y="3657418"/>
            <a:ext cx="73256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Questions? </a:t>
            </a:r>
            <a:endParaRPr lang="fa-IR" alt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a-IR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Thank you for your attention</a:t>
            </a:r>
          </a:p>
        </p:txBody>
      </p:sp>
      <p:pic>
        <p:nvPicPr>
          <p:cNvPr id="1026" name="Picture 2" descr="G:\HA4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" y="173989"/>
            <a:ext cx="11480800" cy="1563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72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186</Words>
  <Application>Microsoft Office PowerPoint</Application>
  <PresentationFormat>Custom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amiros</dc:creator>
  <cp:lastModifiedBy>mahe10</cp:lastModifiedBy>
  <cp:revision>34</cp:revision>
  <dcterms:created xsi:type="dcterms:W3CDTF">2018-11-22T16:48:59Z</dcterms:created>
  <dcterms:modified xsi:type="dcterms:W3CDTF">2026-04-20T05:09:09Z</dcterms:modified>
</cp:coreProperties>
</file>