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9"/>
  </p:notesMasterIdLst>
  <p:sldIdLst>
    <p:sldId id="257" r:id="rId2"/>
    <p:sldId id="256" r:id="rId3"/>
    <p:sldId id="281" r:id="rId4"/>
    <p:sldId id="282" r:id="rId5"/>
    <p:sldId id="284" r:id="rId6"/>
    <p:sldId id="285" r:id="rId7"/>
    <p:sldId id="28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  <a:srgbClr val="FFFFCC"/>
    <a:srgbClr val="FFFB03"/>
    <a:srgbClr val="FFFFEF"/>
    <a:srgbClr val="FFF7DD"/>
    <a:srgbClr val="1C325D"/>
    <a:srgbClr val="B9D9F1"/>
    <a:srgbClr val="84B2F0"/>
    <a:srgbClr val="418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1698" y="-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267F9-F541-4F8D-B642-850CAEEFC19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D1D8B-44AF-4CC4-AEB8-1CA1AE7A4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8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4D1D8B-44AF-4CC4-AEB8-1CA1AE7A43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3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DCAD1E-912F-847B-6352-B3902629F0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44F415E-FC92-0004-E766-C618780E8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ACD37A-3FA1-1E69-A40D-E2C134535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995B185-7477-36C7-1C9C-D786070BD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BFCA407-0307-311F-C63B-65B70EA3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8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C0C198-5886-9FA5-4DA7-0B14C898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661B9CE-83CA-DDAA-A9C6-719F9CBA6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01CC07C-A156-9D3D-34DF-B83D5B3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EB5A752-6548-D214-F6C8-4C1A37A8C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F3085-0E5B-98EE-9855-1AE9F002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3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C525629-AC97-5F38-E979-E446BB1E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6AFF39E-0C26-272C-4D1A-9799A0F02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40E5E4-6F2F-E296-DB1C-C3FDEE717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B615D0-022B-9812-54BA-F95719989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19FFD2-2837-766E-85C5-313E63778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9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5B7EBD-FBC6-56F3-9C3A-B0194F05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B6B2C46-749B-E625-C007-E356E01E4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50D728D-6643-2BA6-C8A2-8F3FE91D0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65CDC90-7C9E-FB50-6F7F-5A1809C5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0414C6-DC78-958B-7021-F45E4CEF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9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4836C9-D1D5-FB98-4D16-6243FE360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B2994-BC83-5564-BD88-DD6C5F5D1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8DF5948-497B-36CD-3A82-E16BA759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BDD519-A073-1B27-D659-2A25B47B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556419-4B8E-2781-DEBE-4B352041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3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74A106A-B8B1-E298-78AB-4D7B363B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BD87C-4884-BD4B-3EEF-E1656E991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C24665-692D-E4BE-5FD7-AFE8BA3A4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AEEB55F-27C4-8902-3456-47CF90249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1642CF-7F7C-87C0-4B73-08E269F6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0679A7-3976-A0FD-64A3-60FF9188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8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50AABA-C6C9-452B-23FD-C4ABA53D4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FEF8768-8751-8212-D20C-95578A774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D96522A-50DA-FA1C-87E1-22BF74E60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794FA61-9C97-50C2-4AC6-15410000A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FD7CF11-9007-780F-FDCD-6497BFAEE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43ECE6C-4BA5-06A5-7703-6A74CA87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AEC6462-61B3-BC1C-3A9B-0DD75A5EA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CBE8E98-89F1-1D54-8511-6ED223A97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7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D5FB93-AE2A-48DB-BBC5-D4902FF1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E67094C-F171-F17C-738A-6197A7A93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286E9D4-AF1B-445C-A588-1931F42F7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59AEA7F-0EEE-0C9B-B9C8-F14067EDE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8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DED6C07-898A-EB33-E059-BF7AD6B4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A7D5F12-805F-BB63-D414-2649CE8A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2943B79-0F42-59A8-3AD7-B322370D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4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219D62-EA92-6612-678B-057BED346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DD09DE-2219-24F1-2CA7-02B4E5E57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B776203-D791-0F4B-DEBE-919964EAA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264EE8-FDE4-42B4-3046-E01DBBB9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601C56A-7E81-A2E4-FA1E-C641011C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D8B14F0-DC6C-BEEC-7F55-EAB6606F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2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F16C4B-91EE-408F-2C35-8D0018DA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DC5E871-D3DD-4612-7916-D42F13709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1813DDB-2C3D-1220-2966-0BBC64510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D9B9A28-08E0-C869-57BD-A2B0D592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1E730E5-E1AF-05E9-11B7-54896410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FF901CE-6D24-02EC-827D-FEE6513A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3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63A9913-086E-CF2E-7BA3-1BC27EDE7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A8DB3AC-5F42-4DCD-FE65-A680B75AF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EC31E63-75AE-1D25-F2CB-E98BF6F5E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20143E-3B3E-1886-FF5B-D356434AD8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8DBCCE7-74CE-2485-403C-399E98F59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4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noFill/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0773" y="542753"/>
            <a:ext cx="10894142" cy="5553248"/>
          </a:xfrm>
          <a:prstGeom prst="roundRect">
            <a:avLst>
              <a:gd name="adj" fmla="val 0"/>
            </a:avLst>
          </a:prstGeom>
          <a:noFill/>
          <a:ln w="635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D0215E9-5283-730F-FDA4-C7250437A008}"/>
              </a:ext>
            </a:extLst>
          </p:cNvPr>
          <p:cNvSpPr txBox="1"/>
          <p:nvPr/>
        </p:nvSpPr>
        <p:spPr>
          <a:xfrm>
            <a:off x="2947628" y="2722880"/>
            <a:ext cx="608043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عنوان مقاله:</a:t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ارائه دهنده:</a:t>
            </a: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نویسندگان به همراه نام سازمان/ دانشگاه:</a:t>
            </a: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/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pic>
        <p:nvPicPr>
          <p:cNvPr id="1027" name="Picture 3" descr="G:\HA4F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19" y="211677"/>
            <a:ext cx="11083158" cy="184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35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608043" y="2748754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چگونگی آماده‌سازی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625855" y="409781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/>
                <a:ea typeface="+mn-ea"/>
                <a:cs typeface="B Koodak" pitchFamily="2" charset="-78"/>
              </a:rPr>
              <a:t>طراحی اسلایدها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B Koodak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968672" y="2825543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en-US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نبایدها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08043" y="5403503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نکات</a:t>
            </a: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/>
                <a:ea typeface="+mn-ea"/>
                <a:cs typeface="B Koodak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مهم</a:t>
            </a:r>
            <a:endParaRPr lang="en-US" b="1" dirty="0">
              <a:solidFill>
                <a:srgbClr val="C00000"/>
              </a:solidFill>
              <a:latin typeface="Tw Cen MT"/>
              <a:cs typeface="B Koodak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986014" y="420574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a-IR" altLang="en-US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پرسش و پاسخ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BB8B01E-9F0F-0A30-3E82-1F9CAF5110AE}"/>
              </a:ext>
            </a:extLst>
          </p:cNvPr>
          <p:cNvSpPr/>
          <p:nvPr/>
        </p:nvSpPr>
        <p:spPr>
          <a:xfrm>
            <a:off x="9908688" y="2543966"/>
            <a:ext cx="273386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cs typeface="A EntezareZohoor 1 **" panose="00000700000000000000" pitchFamily="2" charset="-78"/>
              </a:rPr>
              <a:t>1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ABDC773-F675-40C2-57D0-C35CEB1CD1CD}"/>
              </a:ext>
            </a:extLst>
          </p:cNvPr>
          <p:cNvSpPr/>
          <p:nvPr/>
        </p:nvSpPr>
        <p:spPr>
          <a:xfrm>
            <a:off x="9908687" y="3976748"/>
            <a:ext cx="273385" cy="9584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cs typeface="A EntezareZohoor 1 **" panose="00000700000000000000" pitchFamily="2" charset="-78"/>
              </a:rPr>
              <a:t>2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5A6E30EC-A973-F79F-506B-35F223EA7012}"/>
              </a:ext>
            </a:extLst>
          </p:cNvPr>
          <p:cNvSpPr/>
          <p:nvPr/>
        </p:nvSpPr>
        <p:spPr>
          <a:xfrm>
            <a:off x="9908687" y="5329098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3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5EB42C2E-BEA7-6DB3-6415-C04A5947F9E9}"/>
              </a:ext>
            </a:extLst>
          </p:cNvPr>
          <p:cNvSpPr/>
          <p:nvPr/>
        </p:nvSpPr>
        <p:spPr>
          <a:xfrm>
            <a:off x="6037025" y="2710997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4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BFE88F66-DA7D-6D0F-76E9-869CAB1AC650}"/>
              </a:ext>
            </a:extLst>
          </p:cNvPr>
          <p:cNvSpPr/>
          <p:nvPr/>
        </p:nvSpPr>
        <p:spPr>
          <a:xfrm>
            <a:off x="5900332" y="4205742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5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pic>
        <p:nvPicPr>
          <p:cNvPr id="17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77" y="258855"/>
            <a:ext cx="10815677" cy="211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88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D5AAA0E-29AD-8E04-D58F-5F7BB89F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1294037-B411-E6B0-5083-BD04A382D2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D736418A-02A0-2099-106A-1B807FF4F1F9}"/>
              </a:ext>
            </a:extLst>
          </p:cNvPr>
          <p:cNvSpPr/>
          <p:nvPr/>
        </p:nvSpPr>
        <p:spPr>
          <a:xfrm>
            <a:off x="9936517" y="309869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طراحی اسلایدها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1BEF6AE6-11E1-0063-E370-146C7D474F97}"/>
              </a:ext>
            </a:extLst>
          </p:cNvPr>
          <p:cNvSpPr/>
          <p:nvPr/>
        </p:nvSpPr>
        <p:spPr>
          <a:xfrm>
            <a:off x="9948434" y="399669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نکات مهم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7C516554-E18A-E524-D3C9-E4F52C68FF86}"/>
              </a:ext>
            </a:extLst>
          </p:cNvPr>
          <p:cNvSpPr/>
          <p:nvPr/>
        </p:nvSpPr>
        <p:spPr>
          <a:xfrm>
            <a:off x="9948434" y="486634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نبایدها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="" xmlns:a16="http://schemas.microsoft.com/office/drawing/2014/main" id="{6DC3E3C1-DF90-A18D-742C-9A1DFC22D13A}"/>
              </a:ext>
            </a:extLst>
          </p:cNvPr>
          <p:cNvSpPr/>
          <p:nvPr/>
        </p:nvSpPr>
        <p:spPr>
          <a:xfrm>
            <a:off x="9948435" y="573598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پرسش و پاسخ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7AC071E4-4391-B7B7-E30A-B3827325A338}"/>
              </a:ext>
            </a:extLst>
          </p:cNvPr>
          <p:cNvSpPr/>
          <p:nvPr/>
        </p:nvSpPr>
        <p:spPr>
          <a:xfrm>
            <a:off x="1911824" y="2778994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فايل با استفاده از نرم‌افزار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PowerPoint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تهيه شود.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اسلایدها حداقل 10 و حداکثر 15 اسلاید باشد.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C09F87AE-5331-7738-A48E-2C8A32C3C1AD}"/>
              </a:ext>
            </a:extLst>
          </p:cNvPr>
          <p:cNvSpPr/>
          <p:nvPr/>
        </p:nvSpPr>
        <p:spPr>
          <a:xfrm>
            <a:off x="9936516" y="2200688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چگونگی آماده‌سازی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3" name="Rounded Rectangle 17">
            <a:extLst>
              <a:ext uri="{FF2B5EF4-FFF2-40B4-BE49-F238E27FC236}">
                <a16:creationId xmlns="" xmlns:a16="http://schemas.microsoft.com/office/drawing/2014/main" id="{A44E2C4B-CFAB-0EEC-FE12-E05DDF257290}"/>
              </a:ext>
            </a:extLst>
          </p:cNvPr>
          <p:cNvSpPr/>
          <p:nvPr/>
        </p:nvSpPr>
        <p:spPr>
          <a:xfrm>
            <a:off x="6441158" y="3343254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چگونگی آماده‌سازی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3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77" y="258855"/>
            <a:ext cx="10815677" cy="182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15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AE52566-53E0-CB3E-F21A-94BE0AD78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E506540-08D3-1ADB-3B0E-544A0B860F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9157A3DC-02DA-1C56-7C54-6CD7416D718B}"/>
              </a:ext>
            </a:extLst>
          </p:cNvPr>
          <p:cNvSpPr/>
          <p:nvPr/>
        </p:nvSpPr>
        <p:spPr>
          <a:xfrm>
            <a:off x="9935938" y="2984688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طراحی اسلایدها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A18003AE-82A3-5C30-1B2B-6E262BDF4623}"/>
              </a:ext>
            </a:extLst>
          </p:cNvPr>
          <p:cNvSpPr/>
          <p:nvPr/>
        </p:nvSpPr>
        <p:spPr>
          <a:xfrm>
            <a:off x="9935938" y="388247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نکات مهم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EB5AF47A-5E54-7771-D9B3-E49E7B4220D3}"/>
              </a:ext>
            </a:extLst>
          </p:cNvPr>
          <p:cNvSpPr/>
          <p:nvPr/>
        </p:nvSpPr>
        <p:spPr>
          <a:xfrm>
            <a:off x="9935938" y="481334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نبایدها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="" xmlns:a16="http://schemas.microsoft.com/office/drawing/2014/main" id="{3739222C-FC5A-4BF6-3D8E-60052296E63E}"/>
              </a:ext>
            </a:extLst>
          </p:cNvPr>
          <p:cNvSpPr/>
          <p:nvPr/>
        </p:nvSpPr>
        <p:spPr>
          <a:xfrm>
            <a:off x="9935939" y="571112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پرسش و پاسخ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3F7CE706-3BC4-EC2C-607E-B9971AC78E99}"/>
              </a:ext>
            </a:extLst>
          </p:cNvPr>
          <p:cNvSpPr/>
          <p:nvPr/>
        </p:nvSpPr>
        <p:spPr>
          <a:xfrm>
            <a:off x="1625600" y="2740848"/>
            <a:ext cx="8174129" cy="3609151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عنوان مقاله در اسلايد صفحه اول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متن خوانا باشد و اندازه فونت مناسب (به عنوان مثال،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فونت: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B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Koodak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20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) رعایت شود.</a:t>
            </a:r>
            <a:endParaRPr kumimoji="0" lang="fa-IR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شكل ها و نمودارها واضح و در ابعاد مناسب و واضح باشند.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برای جداول دارا بودن توضیحات بالای جدول الزامی است و فونت انتخابی خوانا باشد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53324535-151C-D099-B8F1-E1FF8ABDBFE7}"/>
              </a:ext>
            </a:extLst>
          </p:cNvPr>
          <p:cNvSpPr/>
          <p:nvPr/>
        </p:nvSpPr>
        <p:spPr>
          <a:xfrm>
            <a:off x="9935938" y="209929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چگونگی آماده‌سازی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39C484A-2084-A30E-682D-49F37C3F5FDE}"/>
              </a:ext>
            </a:extLst>
          </p:cNvPr>
          <p:cNvSpPr txBox="1"/>
          <p:nvPr/>
        </p:nvSpPr>
        <p:spPr>
          <a:xfrm>
            <a:off x="6614515" y="3198167"/>
            <a:ext cx="282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طراحی اسلاید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1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77" y="258856"/>
            <a:ext cx="10815677" cy="184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74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0AEC26C-A2FB-0D9F-1D56-D1F97F759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FD5C5BE-8E4A-5E95-A65E-CEC9FC191D4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9CBE3C06-64E1-83CE-E699-A6DFD9F4B845}"/>
              </a:ext>
            </a:extLst>
          </p:cNvPr>
          <p:cNvSpPr/>
          <p:nvPr/>
        </p:nvSpPr>
        <p:spPr>
          <a:xfrm>
            <a:off x="10121481" y="299108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DA3F9147-0895-763F-9BAA-5A4E32783B3B}"/>
              </a:ext>
            </a:extLst>
          </p:cNvPr>
          <p:cNvSpPr/>
          <p:nvPr/>
        </p:nvSpPr>
        <p:spPr>
          <a:xfrm>
            <a:off x="10121480" y="3889156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نکات مهم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0E439961-4445-4D72-60A5-42A8A042CD17}"/>
              </a:ext>
            </a:extLst>
          </p:cNvPr>
          <p:cNvSpPr/>
          <p:nvPr/>
        </p:nvSpPr>
        <p:spPr>
          <a:xfrm>
            <a:off x="10121481" y="478723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نبایده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ا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="" xmlns:a16="http://schemas.microsoft.com/office/drawing/2014/main" id="{C73EC49A-FEF2-4D94-FFD3-9CB473866AE1}"/>
              </a:ext>
            </a:extLst>
          </p:cNvPr>
          <p:cNvSpPr/>
          <p:nvPr/>
        </p:nvSpPr>
        <p:spPr>
          <a:xfrm>
            <a:off x="10121481" y="571748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پرسش و پاسخ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E62280A7-A695-CDE5-3605-3B9CBE75DE5B}"/>
              </a:ext>
            </a:extLst>
          </p:cNvPr>
          <p:cNvSpPr/>
          <p:nvPr/>
        </p:nvSpPr>
        <p:spPr>
          <a:xfrm>
            <a:off x="1971040" y="2889137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مدت زمان لازم برای ارائه ، تنها 10 دقیقه می باشد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از پژوهشگران محترم تقاضا می شود مدت زمان لازم برای ارائه را اکیدا رعایت نمایند.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کل اسلاید ها از شروع ارائه تا پایان آن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حداکثر 15 اسلاید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باشد.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74B748C4-A11B-98A5-E0B5-00507DB079C1}"/>
              </a:ext>
            </a:extLst>
          </p:cNvPr>
          <p:cNvSpPr/>
          <p:nvPr/>
        </p:nvSpPr>
        <p:spPr>
          <a:xfrm>
            <a:off x="10121481" y="211461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DF6DF07-7E3F-DFEB-D7FA-F8B1AE47C419}"/>
              </a:ext>
            </a:extLst>
          </p:cNvPr>
          <p:cNvSpPr txBox="1"/>
          <p:nvPr/>
        </p:nvSpPr>
        <p:spPr>
          <a:xfrm>
            <a:off x="6625679" y="3502061"/>
            <a:ext cx="296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نکات مهم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1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77" y="258856"/>
            <a:ext cx="10815677" cy="17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6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115315C-5B5A-BD1C-C4E1-455582617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0339545-DF4C-DA51-865F-3B40F71FB9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4AEB9996-C09C-F647-FF5C-E941ED151F30}"/>
              </a:ext>
            </a:extLst>
          </p:cNvPr>
          <p:cNvSpPr/>
          <p:nvPr/>
        </p:nvSpPr>
        <p:spPr>
          <a:xfrm>
            <a:off x="10121481" y="299108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718C40B-4CCE-F5DF-6434-09F8F119E80A}"/>
              </a:ext>
            </a:extLst>
          </p:cNvPr>
          <p:cNvSpPr/>
          <p:nvPr/>
        </p:nvSpPr>
        <p:spPr>
          <a:xfrm>
            <a:off x="10121480" y="388915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نکات 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مهم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12E0394E-9A3D-24EF-A6AB-E81160EDC977}"/>
              </a:ext>
            </a:extLst>
          </p:cNvPr>
          <p:cNvSpPr/>
          <p:nvPr/>
        </p:nvSpPr>
        <p:spPr>
          <a:xfrm>
            <a:off x="10121481" y="4787231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نبایده</a:t>
            </a:r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ا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="" xmlns:a16="http://schemas.microsoft.com/office/drawing/2014/main" id="{319EE7B0-F125-B747-7E1E-D4C51A9426B0}"/>
              </a:ext>
            </a:extLst>
          </p:cNvPr>
          <p:cNvSpPr/>
          <p:nvPr/>
        </p:nvSpPr>
        <p:spPr>
          <a:xfrm>
            <a:off x="10121481" y="571748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پرسش و پاسخ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3B6B238A-6C37-CEBD-8309-CB01258AFE12}"/>
              </a:ext>
            </a:extLst>
          </p:cNvPr>
          <p:cNvSpPr/>
          <p:nvPr/>
        </p:nvSpPr>
        <p:spPr>
          <a:xfrm>
            <a:off x="1971040" y="2889137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هر گونه تبليغ يا آگهي به نفع شركت‌ها و سازمان‌ها به صورت متن يا عكس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تشكر و قدرداني از افراد، شركت‌ها، و سازمان‌ها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هر مطلب غيرمرتبط با مقاله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.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3B61C8D2-816A-BC17-2F2C-70F891F43E7E}"/>
              </a:ext>
            </a:extLst>
          </p:cNvPr>
          <p:cNvSpPr/>
          <p:nvPr/>
        </p:nvSpPr>
        <p:spPr>
          <a:xfrm>
            <a:off x="10121481" y="211461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BBB6BF-FD6D-2654-8A8A-9C01E998E8C4}"/>
              </a:ext>
            </a:extLst>
          </p:cNvPr>
          <p:cNvSpPr txBox="1"/>
          <p:nvPr/>
        </p:nvSpPr>
        <p:spPr>
          <a:xfrm>
            <a:off x="6625681" y="3276308"/>
            <a:ext cx="296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itchFamily="2" charset="-78"/>
              </a:rPr>
              <a:t>نبایدها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pic>
        <p:nvPicPr>
          <p:cNvPr id="11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1" y="217654"/>
            <a:ext cx="10815677" cy="18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19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CEA0F6-D85C-DE18-A2EC-82653E8E9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51DAF76-45E0-4DA7-27C1-7F78E63E5C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C447E2B1-BDA4-37DD-7BC8-999C4B1210CC}"/>
              </a:ext>
            </a:extLst>
          </p:cNvPr>
          <p:cNvSpPr/>
          <p:nvPr/>
        </p:nvSpPr>
        <p:spPr>
          <a:xfrm>
            <a:off x="10121481" y="2991082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B1459AF5-B300-EC49-5BEB-E7FD8FE5423B}"/>
              </a:ext>
            </a:extLst>
          </p:cNvPr>
          <p:cNvSpPr/>
          <p:nvPr/>
        </p:nvSpPr>
        <p:spPr>
          <a:xfrm>
            <a:off x="10121480" y="388915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نکات مهم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26F2EDA0-7514-A36A-1F9D-9AFB92CB0BE4}"/>
              </a:ext>
            </a:extLst>
          </p:cNvPr>
          <p:cNvSpPr/>
          <p:nvPr/>
        </p:nvSpPr>
        <p:spPr>
          <a:xfrm>
            <a:off x="10121481" y="478723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نبایده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ا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="" xmlns:a16="http://schemas.microsoft.com/office/drawing/2014/main" id="{4EDF110C-6964-B1F5-D0E2-93D68CE07B62}"/>
              </a:ext>
            </a:extLst>
          </p:cNvPr>
          <p:cNvSpPr/>
          <p:nvPr/>
        </p:nvSpPr>
        <p:spPr>
          <a:xfrm>
            <a:off x="10121481" y="5717487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پرسش و پاسخ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="" xmlns:a16="http://schemas.microsoft.com/office/drawing/2014/main" id="{DE45FA1A-FFD2-2B53-4B5A-0C92C267939E}"/>
              </a:ext>
            </a:extLst>
          </p:cNvPr>
          <p:cNvSpPr/>
          <p:nvPr/>
        </p:nvSpPr>
        <p:spPr>
          <a:xfrm>
            <a:off x="1880355" y="2932649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="" xmlns:a16="http://schemas.microsoft.com/office/drawing/2014/main" id="{98704674-E29F-E7C1-7652-DE077E9A66E1}"/>
              </a:ext>
            </a:extLst>
          </p:cNvPr>
          <p:cNvSpPr/>
          <p:nvPr/>
        </p:nvSpPr>
        <p:spPr>
          <a:xfrm>
            <a:off x="10121481" y="211461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CA14CD9-AFAE-9023-4EA8-AC9DB9E3BEDA}"/>
              </a:ext>
            </a:extLst>
          </p:cNvPr>
          <p:cNvSpPr txBox="1"/>
          <p:nvPr/>
        </p:nvSpPr>
        <p:spPr>
          <a:xfrm>
            <a:off x="4368799" y="3967188"/>
            <a:ext cx="2663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پرسش وپاسخ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D9C9352-0613-0615-3482-AF2CFB5DDB6E}"/>
              </a:ext>
            </a:extLst>
          </p:cNvPr>
          <p:cNvSpPr txBox="1"/>
          <p:nvPr/>
        </p:nvSpPr>
        <p:spPr>
          <a:xfrm>
            <a:off x="4368798" y="4665077"/>
            <a:ext cx="2663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/>
                <a:cs typeface="B Koodak" pitchFamily="2" charset="-78"/>
              </a:rPr>
              <a:t>باتشکرازحسن توجه شما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pic>
        <p:nvPicPr>
          <p:cNvPr id="17" name="Picture 2" descr="C:\Users\mahe10\Downloads\Heder A4 Fa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60" y="217654"/>
            <a:ext cx="10815677" cy="1642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78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227</Words>
  <Application>Microsoft Office PowerPoint</Application>
  <PresentationFormat>Custom</PresentationFormat>
  <Paragraphs>55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amiros</dc:creator>
  <cp:lastModifiedBy>mahe10</cp:lastModifiedBy>
  <cp:revision>32</cp:revision>
  <dcterms:created xsi:type="dcterms:W3CDTF">2018-11-22T16:48:59Z</dcterms:created>
  <dcterms:modified xsi:type="dcterms:W3CDTF">2026-04-20T05:01:09Z</dcterms:modified>
</cp:coreProperties>
</file>