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7" r:id="rId2"/>
  </p:sldIdLst>
  <p:sldSz cx="25199975" cy="35999738"/>
  <p:notesSz cx="6858000" cy="9144000"/>
  <p:defaultTextStyle>
    <a:defPPr>
      <a:defRPr lang="en-US"/>
    </a:defPPr>
    <a:lvl1pPr marL="0" algn="l" defTabSz="2937510" rtl="0" eaLnBrk="1" latinLnBrk="0" hangingPunct="1">
      <a:defRPr sz="5783" kern="1200">
        <a:solidFill>
          <a:schemeClr val="tx1"/>
        </a:solidFill>
        <a:latin typeface="+mn-lt"/>
        <a:ea typeface="+mn-ea"/>
        <a:cs typeface="+mn-cs"/>
      </a:defRPr>
    </a:lvl1pPr>
    <a:lvl2pPr marL="1468755" algn="l" defTabSz="2937510" rtl="0" eaLnBrk="1" latinLnBrk="0" hangingPunct="1">
      <a:defRPr sz="5783" kern="1200">
        <a:solidFill>
          <a:schemeClr val="tx1"/>
        </a:solidFill>
        <a:latin typeface="+mn-lt"/>
        <a:ea typeface="+mn-ea"/>
        <a:cs typeface="+mn-cs"/>
      </a:defRPr>
    </a:lvl2pPr>
    <a:lvl3pPr marL="2937510" algn="l" defTabSz="2937510" rtl="0" eaLnBrk="1" latinLnBrk="0" hangingPunct="1">
      <a:defRPr sz="5783" kern="1200">
        <a:solidFill>
          <a:schemeClr val="tx1"/>
        </a:solidFill>
        <a:latin typeface="+mn-lt"/>
        <a:ea typeface="+mn-ea"/>
        <a:cs typeface="+mn-cs"/>
      </a:defRPr>
    </a:lvl3pPr>
    <a:lvl4pPr marL="4406265" algn="l" defTabSz="2937510" rtl="0" eaLnBrk="1" latinLnBrk="0" hangingPunct="1">
      <a:defRPr sz="5783" kern="1200">
        <a:solidFill>
          <a:schemeClr val="tx1"/>
        </a:solidFill>
        <a:latin typeface="+mn-lt"/>
        <a:ea typeface="+mn-ea"/>
        <a:cs typeface="+mn-cs"/>
      </a:defRPr>
    </a:lvl4pPr>
    <a:lvl5pPr marL="5875020" algn="l" defTabSz="2937510" rtl="0" eaLnBrk="1" latinLnBrk="0" hangingPunct="1">
      <a:defRPr sz="5783" kern="1200">
        <a:solidFill>
          <a:schemeClr val="tx1"/>
        </a:solidFill>
        <a:latin typeface="+mn-lt"/>
        <a:ea typeface="+mn-ea"/>
        <a:cs typeface="+mn-cs"/>
      </a:defRPr>
    </a:lvl5pPr>
    <a:lvl6pPr marL="7343775" algn="l" defTabSz="2937510" rtl="0" eaLnBrk="1" latinLnBrk="0" hangingPunct="1">
      <a:defRPr sz="5783" kern="1200">
        <a:solidFill>
          <a:schemeClr val="tx1"/>
        </a:solidFill>
        <a:latin typeface="+mn-lt"/>
        <a:ea typeface="+mn-ea"/>
        <a:cs typeface="+mn-cs"/>
      </a:defRPr>
    </a:lvl6pPr>
    <a:lvl7pPr marL="8812530" algn="l" defTabSz="2937510" rtl="0" eaLnBrk="1" latinLnBrk="0" hangingPunct="1">
      <a:defRPr sz="5783" kern="1200">
        <a:solidFill>
          <a:schemeClr val="tx1"/>
        </a:solidFill>
        <a:latin typeface="+mn-lt"/>
        <a:ea typeface="+mn-ea"/>
        <a:cs typeface="+mn-cs"/>
      </a:defRPr>
    </a:lvl7pPr>
    <a:lvl8pPr marL="10281285" algn="l" defTabSz="2937510" rtl="0" eaLnBrk="1" latinLnBrk="0" hangingPunct="1">
      <a:defRPr sz="5783" kern="1200">
        <a:solidFill>
          <a:schemeClr val="tx1"/>
        </a:solidFill>
        <a:latin typeface="+mn-lt"/>
        <a:ea typeface="+mn-ea"/>
        <a:cs typeface="+mn-cs"/>
      </a:defRPr>
    </a:lvl8pPr>
    <a:lvl9pPr marL="11750040" algn="l" defTabSz="2937510" rtl="0" eaLnBrk="1" latinLnBrk="0" hangingPunct="1">
      <a:defRPr sz="5783"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11338" userDrawn="1">
          <p15:clr>
            <a:srgbClr val="A4A3A4"/>
          </p15:clr>
        </p15:guide>
        <p15:guide id="2" pos="793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114ED"/>
    <a:srgbClr val="065AA9"/>
    <a:srgbClr val="6FEBF5"/>
    <a:srgbClr val="6600CC"/>
    <a:srgbClr val="FFCCCC"/>
    <a:srgbClr val="89FFFF"/>
    <a:srgbClr val="C1FFFF"/>
    <a:srgbClr val="33CCCC"/>
    <a:srgbClr val="6FB7E3"/>
    <a:srgbClr val="49A3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30" d="100"/>
          <a:sy n="30" d="100"/>
        </p:scale>
        <p:origin x="-1620" y="-54"/>
      </p:cViewPr>
      <p:guideLst>
        <p:guide orient="horz" pos="11338"/>
        <p:guide pos="793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149997" y="5891626"/>
            <a:ext cx="18899981" cy="12533242"/>
          </a:xfrm>
        </p:spPr>
        <p:txBody>
          <a:bodyPr anchor="b"/>
          <a:lstStyle>
            <a:lvl1pPr algn="ctr">
              <a:defRPr sz="12401"/>
            </a:lvl1pPr>
          </a:lstStyle>
          <a:p>
            <a:r>
              <a:rPr lang="en-US"/>
              <a:t>Click to edit Master title style</a:t>
            </a:r>
            <a:endParaRPr lang="fa-IR"/>
          </a:p>
        </p:txBody>
      </p:sp>
      <p:sp>
        <p:nvSpPr>
          <p:cNvPr id="3" name="Subtitle 2"/>
          <p:cNvSpPr>
            <a:spLocks noGrp="1"/>
          </p:cNvSpPr>
          <p:nvPr>
            <p:ph type="subTitle" idx="1"/>
          </p:nvPr>
        </p:nvSpPr>
        <p:spPr>
          <a:xfrm>
            <a:off x="3149997" y="18908198"/>
            <a:ext cx="18899981" cy="8691601"/>
          </a:xfrm>
        </p:spPr>
        <p:txBody>
          <a:bodyPr/>
          <a:lstStyle>
            <a:lvl1pPr marL="0" indent="0" algn="ctr">
              <a:buNone/>
              <a:defRPr sz="4961"/>
            </a:lvl1pPr>
            <a:lvl2pPr marL="944987" indent="0" algn="ctr">
              <a:buNone/>
              <a:defRPr sz="4134"/>
            </a:lvl2pPr>
            <a:lvl3pPr marL="1889973" indent="0" algn="ctr">
              <a:buNone/>
              <a:defRPr sz="3720"/>
            </a:lvl3pPr>
            <a:lvl4pPr marL="2834960" indent="0" algn="ctr">
              <a:buNone/>
              <a:defRPr sz="3307"/>
            </a:lvl4pPr>
            <a:lvl5pPr marL="3779947" indent="0" algn="ctr">
              <a:buNone/>
              <a:defRPr sz="3307"/>
            </a:lvl5pPr>
            <a:lvl6pPr marL="4724933" indent="0" algn="ctr">
              <a:buNone/>
              <a:defRPr sz="3307"/>
            </a:lvl6pPr>
            <a:lvl7pPr marL="5669920" indent="0" algn="ctr">
              <a:buNone/>
              <a:defRPr sz="3307"/>
            </a:lvl7pPr>
            <a:lvl8pPr marL="6614907" indent="0" algn="ctr">
              <a:buNone/>
              <a:defRPr sz="3307"/>
            </a:lvl8pPr>
            <a:lvl9pPr marL="7559893" indent="0" algn="ctr">
              <a:buNone/>
              <a:defRPr sz="3307"/>
            </a:lvl9pPr>
          </a:lstStyle>
          <a:p>
            <a:r>
              <a:rPr lang="en-US"/>
              <a:t>Click to edit Master subtitle style</a:t>
            </a:r>
            <a:endParaRPr lang="fa-IR"/>
          </a:p>
        </p:txBody>
      </p:sp>
      <p:sp>
        <p:nvSpPr>
          <p:cNvPr id="4" name="Date Placeholder 3"/>
          <p:cNvSpPr>
            <a:spLocks noGrp="1"/>
          </p:cNvSpPr>
          <p:nvPr>
            <p:ph type="dt" sz="half" idx="10"/>
          </p:nvPr>
        </p:nvSpPr>
        <p:spPr/>
        <p:txBody>
          <a:bodyPr/>
          <a:lstStyle/>
          <a:p>
            <a:fld id="{2CABB5DB-0DE3-48BF-BF5C-14FBCE195889}" type="datetimeFigureOut">
              <a:rPr lang="en-US" smtClean="0"/>
              <a:t>4/20/2026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23BBF4-A9F8-43BF-BEE2-ED15CE4889C9}" type="slidenum">
              <a:rPr lang="en-US" smtClean="0"/>
              <a:t>‹#›</a:t>
            </a:fld>
            <a:endParaRPr lang="en-US"/>
          </a:p>
        </p:txBody>
      </p:sp>
    </p:spTree>
    <p:extLst>
      <p:ext uri="{BB962C8B-B14F-4D97-AF65-F5344CB8AC3E}">
        <p14:creationId xmlns:p14="http://schemas.microsoft.com/office/powerpoint/2010/main" val="2328774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Date Placeholder 3"/>
          <p:cNvSpPr>
            <a:spLocks noGrp="1"/>
          </p:cNvSpPr>
          <p:nvPr>
            <p:ph type="dt" sz="half" idx="10"/>
          </p:nvPr>
        </p:nvSpPr>
        <p:spPr/>
        <p:txBody>
          <a:bodyPr/>
          <a:lstStyle/>
          <a:p>
            <a:fld id="{2CABB5DB-0DE3-48BF-BF5C-14FBCE195889}" type="datetimeFigureOut">
              <a:rPr lang="en-US" smtClean="0"/>
              <a:t>4/20/2026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23BBF4-A9F8-43BF-BEE2-ED15CE4889C9}" type="slidenum">
              <a:rPr lang="en-US" smtClean="0"/>
              <a:t>‹#›</a:t>
            </a:fld>
            <a:endParaRPr lang="en-US"/>
          </a:p>
        </p:txBody>
      </p:sp>
    </p:spTree>
    <p:extLst>
      <p:ext uri="{BB962C8B-B14F-4D97-AF65-F5344CB8AC3E}">
        <p14:creationId xmlns:p14="http://schemas.microsoft.com/office/powerpoint/2010/main" val="14049523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8033732" y="1916653"/>
            <a:ext cx="5433745" cy="30508114"/>
          </a:xfrm>
        </p:spPr>
        <p:txBody>
          <a:bodyPr vert="eaVert"/>
          <a:lstStyle/>
          <a:p>
            <a:r>
              <a:rPr lang="en-US"/>
              <a:t>Click to edit Master title style</a:t>
            </a:r>
            <a:endParaRPr lang="fa-IR"/>
          </a:p>
        </p:txBody>
      </p:sp>
      <p:sp>
        <p:nvSpPr>
          <p:cNvPr id="3" name="Vertical Text Placeholder 2"/>
          <p:cNvSpPr>
            <a:spLocks noGrp="1"/>
          </p:cNvSpPr>
          <p:nvPr>
            <p:ph type="body" orient="vert" idx="1"/>
          </p:nvPr>
        </p:nvSpPr>
        <p:spPr>
          <a:xfrm>
            <a:off x="1732498" y="1916653"/>
            <a:ext cx="15986234" cy="3050811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Date Placeholder 3"/>
          <p:cNvSpPr>
            <a:spLocks noGrp="1"/>
          </p:cNvSpPr>
          <p:nvPr>
            <p:ph type="dt" sz="half" idx="10"/>
          </p:nvPr>
        </p:nvSpPr>
        <p:spPr/>
        <p:txBody>
          <a:bodyPr/>
          <a:lstStyle/>
          <a:p>
            <a:fld id="{2CABB5DB-0DE3-48BF-BF5C-14FBCE195889}" type="datetimeFigureOut">
              <a:rPr lang="en-US" smtClean="0"/>
              <a:t>4/20/2026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23BBF4-A9F8-43BF-BEE2-ED15CE4889C9}" type="slidenum">
              <a:rPr lang="en-US" smtClean="0"/>
              <a:t>‹#›</a:t>
            </a:fld>
            <a:endParaRPr lang="en-US"/>
          </a:p>
        </p:txBody>
      </p:sp>
    </p:spTree>
    <p:extLst>
      <p:ext uri="{BB962C8B-B14F-4D97-AF65-F5344CB8AC3E}">
        <p14:creationId xmlns:p14="http://schemas.microsoft.com/office/powerpoint/2010/main" val="30909116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a-I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Date Placeholder 3"/>
          <p:cNvSpPr>
            <a:spLocks noGrp="1"/>
          </p:cNvSpPr>
          <p:nvPr>
            <p:ph type="dt" sz="half" idx="10"/>
          </p:nvPr>
        </p:nvSpPr>
        <p:spPr/>
        <p:txBody>
          <a:bodyPr/>
          <a:lstStyle/>
          <a:p>
            <a:fld id="{2CABB5DB-0DE3-48BF-BF5C-14FBCE195889}" type="datetimeFigureOut">
              <a:rPr lang="en-US" smtClean="0"/>
              <a:t>4/20/2026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23BBF4-A9F8-43BF-BEE2-ED15CE4889C9}" type="slidenum">
              <a:rPr lang="en-US" smtClean="0"/>
              <a:t>‹#›</a:t>
            </a:fld>
            <a:endParaRPr lang="en-US"/>
          </a:p>
        </p:txBody>
      </p:sp>
    </p:spTree>
    <p:extLst>
      <p:ext uri="{BB962C8B-B14F-4D97-AF65-F5344CB8AC3E}">
        <p14:creationId xmlns:p14="http://schemas.microsoft.com/office/powerpoint/2010/main" val="8555753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19374" y="8974940"/>
            <a:ext cx="21734978" cy="14974888"/>
          </a:xfrm>
        </p:spPr>
        <p:txBody>
          <a:bodyPr anchor="b"/>
          <a:lstStyle>
            <a:lvl1pPr>
              <a:defRPr sz="12401"/>
            </a:lvl1pPr>
          </a:lstStyle>
          <a:p>
            <a:r>
              <a:rPr lang="en-US"/>
              <a:t>Click to edit Master title style</a:t>
            </a:r>
            <a:endParaRPr lang="fa-IR"/>
          </a:p>
        </p:txBody>
      </p:sp>
      <p:sp>
        <p:nvSpPr>
          <p:cNvPr id="3" name="Text Placeholder 2"/>
          <p:cNvSpPr>
            <a:spLocks noGrp="1"/>
          </p:cNvSpPr>
          <p:nvPr>
            <p:ph type="body" idx="1"/>
          </p:nvPr>
        </p:nvSpPr>
        <p:spPr>
          <a:xfrm>
            <a:off x="1719374" y="24091497"/>
            <a:ext cx="21734978" cy="7874940"/>
          </a:xfrm>
        </p:spPr>
        <p:txBody>
          <a:bodyPr/>
          <a:lstStyle>
            <a:lvl1pPr marL="0" indent="0">
              <a:buNone/>
              <a:defRPr sz="4961">
                <a:solidFill>
                  <a:schemeClr val="tx1">
                    <a:tint val="75000"/>
                  </a:schemeClr>
                </a:solidFill>
              </a:defRPr>
            </a:lvl1pPr>
            <a:lvl2pPr marL="944987" indent="0">
              <a:buNone/>
              <a:defRPr sz="4134">
                <a:solidFill>
                  <a:schemeClr val="tx1">
                    <a:tint val="75000"/>
                  </a:schemeClr>
                </a:solidFill>
              </a:defRPr>
            </a:lvl2pPr>
            <a:lvl3pPr marL="1889973" indent="0">
              <a:buNone/>
              <a:defRPr sz="3720">
                <a:solidFill>
                  <a:schemeClr val="tx1">
                    <a:tint val="75000"/>
                  </a:schemeClr>
                </a:solidFill>
              </a:defRPr>
            </a:lvl3pPr>
            <a:lvl4pPr marL="2834960" indent="0">
              <a:buNone/>
              <a:defRPr sz="3307">
                <a:solidFill>
                  <a:schemeClr val="tx1">
                    <a:tint val="75000"/>
                  </a:schemeClr>
                </a:solidFill>
              </a:defRPr>
            </a:lvl4pPr>
            <a:lvl5pPr marL="3779947" indent="0">
              <a:buNone/>
              <a:defRPr sz="3307">
                <a:solidFill>
                  <a:schemeClr val="tx1">
                    <a:tint val="75000"/>
                  </a:schemeClr>
                </a:solidFill>
              </a:defRPr>
            </a:lvl5pPr>
            <a:lvl6pPr marL="4724933" indent="0">
              <a:buNone/>
              <a:defRPr sz="3307">
                <a:solidFill>
                  <a:schemeClr val="tx1">
                    <a:tint val="75000"/>
                  </a:schemeClr>
                </a:solidFill>
              </a:defRPr>
            </a:lvl6pPr>
            <a:lvl7pPr marL="5669920" indent="0">
              <a:buNone/>
              <a:defRPr sz="3307">
                <a:solidFill>
                  <a:schemeClr val="tx1">
                    <a:tint val="75000"/>
                  </a:schemeClr>
                </a:solidFill>
              </a:defRPr>
            </a:lvl7pPr>
            <a:lvl8pPr marL="6614907" indent="0">
              <a:buNone/>
              <a:defRPr sz="3307">
                <a:solidFill>
                  <a:schemeClr val="tx1">
                    <a:tint val="75000"/>
                  </a:schemeClr>
                </a:solidFill>
              </a:defRPr>
            </a:lvl8pPr>
            <a:lvl9pPr marL="7559893" indent="0">
              <a:buNone/>
              <a:defRPr sz="3307">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CABB5DB-0DE3-48BF-BF5C-14FBCE195889}" type="datetimeFigureOut">
              <a:rPr lang="en-US" smtClean="0"/>
              <a:t>4/20/2026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23BBF4-A9F8-43BF-BEE2-ED15CE4889C9}" type="slidenum">
              <a:rPr lang="en-US" smtClean="0"/>
              <a:t>‹#›</a:t>
            </a:fld>
            <a:endParaRPr lang="en-US"/>
          </a:p>
        </p:txBody>
      </p:sp>
    </p:spTree>
    <p:extLst>
      <p:ext uri="{BB962C8B-B14F-4D97-AF65-F5344CB8AC3E}">
        <p14:creationId xmlns:p14="http://schemas.microsoft.com/office/powerpoint/2010/main" val="33789931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a-IR"/>
          </a:p>
        </p:txBody>
      </p:sp>
      <p:sp>
        <p:nvSpPr>
          <p:cNvPr id="3" name="Content Placeholder 2"/>
          <p:cNvSpPr>
            <a:spLocks noGrp="1"/>
          </p:cNvSpPr>
          <p:nvPr>
            <p:ph sz="half" idx="1"/>
          </p:nvPr>
        </p:nvSpPr>
        <p:spPr>
          <a:xfrm>
            <a:off x="1732498" y="9583264"/>
            <a:ext cx="10709989" cy="2284150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Content Placeholder 3"/>
          <p:cNvSpPr>
            <a:spLocks noGrp="1"/>
          </p:cNvSpPr>
          <p:nvPr>
            <p:ph sz="half" idx="2"/>
          </p:nvPr>
        </p:nvSpPr>
        <p:spPr>
          <a:xfrm>
            <a:off x="12757488" y="9583264"/>
            <a:ext cx="10709989" cy="2284150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5" name="Date Placeholder 4"/>
          <p:cNvSpPr>
            <a:spLocks noGrp="1"/>
          </p:cNvSpPr>
          <p:nvPr>
            <p:ph type="dt" sz="half" idx="10"/>
          </p:nvPr>
        </p:nvSpPr>
        <p:spPr/>
        <p:txBody>
          <a:bodyPr/>
          <a:lstStyle/>
          <a:p>
            <a:fld id="{2CABB5DB-0DE3-48BF-BF5C-14FBCE195889}" type="datetimeFigureOut">
              <a:rPr lang="en-US" smtClean="0"/>
              <a:t>4/20/2026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23BBF4-A9F8-43BF-BEE2-ED15CE4889C9}" type="slidenum">
              <a:rPr lang="en-US" smtClean="0"/>
              <a:t>‹#›</a:t>
            </a:fld>
            <a:endParaRPr lang="en-US"/>
          </a:p>
        </p:txBody>
      </p:sp>
    </p:spTree>
    <p:extLst>
      <p:ext uri="{BB962C8B-B14F-4D97-AF65-F5344CB8AC3E}">
        <p14:creationId xmlns:p14="http://schemas.microsoft.com/office/powerpoint/2010/main" val="25718821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735781" y="1916656"/>
            <a:ext cx="21734978" cy="6958285"/>
          </a:xfrm>
        </p:spPr>
        <p:txBody>
          <a:bodyPr/>
          <a:lstStyle/>
          <a:p>
            <a:r>
              <a:rPr lang="en-US"/>
              <a:t>Click to edit Master title style</a:t>
            </a:r>
            <a:endParaRPr lang="fa-IR"/>
          </a:p>
        </p:txBody>
      </p:sp>
      <p:sp>
        <p:nvSpPr>
          <p:cNvPr id="3" name="Text Placeholder 2"/>
          <p:cNvSpPr>
            <a:spLocks noGrp="1"/>
          </p:cNvSpPr>
          <p:nvPr>
            <p:ph type="body" idx="1"/>
          </p:nvPr>
        </p:nvSpPr>
        <p:spPr>
          <a:xfrm>
            <a:off x="1735781" y="8824938"/>
            <a:ext cx="10660770" cy="4324966"/>
          </a:xfrm>
        </p:spPr>
        <p:txBody>
          <a:bodyPr anchor="b"/>
          <a:lstStyle>
            <a:lvl1pPr marL="0" indent="0">
              <a:buNone/>
              <a:defRPr sz="4961" b="1"/>
            </a:lvl1pPr>
            <a:lvl2pPr marL="944987" indent="0">
              <a:buNone/>
              <a:defRPr sz="4134" b="1"/>
            </a:lvl2pPr>
            <a:lvl3pPr marL="1889973" indent="0">
              <a:buNone/>
              <a:defRPr sz="3720" b="1"/>
            </a:lvl3pPr>
            <a:lvl4pPr marL="2834960" indent="0">
              <a:buNone/>
              <a:defRPr sz="3307" b="1"/>
            </a:lvl4pPr>
            <a:lvl5pPr marL="3779947" indent="0">
              <a:buNone/>
              <a:defRPr sz="3307" b="1"/>
            </a:lvl5pPr>
            <a:lvl6pPr marL="4724933" indent="0">
              <a:buNone/>
              <a:defRPr sz="3307" b="1"/>
            </a:lvl6pPr>
            <a:lvl7pPr marL="5669920" indent="0">
              <a:buNone/>
              <a:defRPr sz="3307" b="1"/>
            </a:lvl7pPr>
            <a:lvl8pPr marL="6614907" indent="0">
              <a:buNone/>
              <a:defRPr sz="3307" b="1"/>
            </a:lvl8pPr>
            <a:lvl9pPr marL="7559893" indent="0">
              <a:buNone/>
              <a:defRPr sz="3307" b="1"/>
            </a:lvl9pPr>
          </a:lstStyle>
          <a:p>
            <a:pPr lvl="0"/>
            <a:r>
              <a:rPr lang="en-US"/>
              <a:t>Edit Master text styles</a:t>
            </a:r>
          </a:p>
        </p:txBody>
      </p:sp>
      <p:sp>
        <p:nvSpPr>
          <p:cNvPr id="4" name="Content Placeholder 3"/>
          <p:cNvSpPr>
            <a:spLocks noGrp="1"/>
          </p:cNvSpPr>
          <p:nvPr>
            <p:ph sz="half" idx="2"/>
          </p:nvPr>
        </p:nvSpPr>
        <p:spPr>
          <a:xfrm>
            <a:off x="1735781" y="13149904"/>
            <a:ext cx="10660770" cy="1934152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5" name="Text Placeholder 4"/>
          <p:cNvSpPr>
            <a:spLocks noGrp="1"/>
          </p:cNvSpPr>
          <p:nvPr>
            <p:ph type="body" sz="quarter" idx="3"/>
          </p:nvPr>
        </p:nvSpPr>
        <p:spPr>
          <a:xfrm>
            <a:off x="12757487" y="8824938"/>
            <a:ext cx="10713272" cy="4324966"/>
          </a:xfrm>
        </p:spPr>
        <p:txBody>
          <a:bodyPr anchor="b"/>
          <a:lstStyle>
            <a:lvl1pPr marL="0" indent="0">
              <a:buNone/>
              <a:defRPr sz="4961" b="1"/>
            </a:lvl1pPr>
            <a:lvl2pPr marL="944987" indent="0">
              <a:buNone/>
              <a:defRPr sz="4134" b="1"/>
            </a:lvl2pPr>
            <a:lvl3pPr marL="1889973" indent="0">
              <a:buNone/>
              <a:defRPr sz="3720" b="1"/>
            </a:lvl3pPr>
            <a:lvl4pPr marL="2834960" indent="0">
              <a:buNone/>
              <a:defRPr sz="3307" b="1"/>
            </a:lvl4pPr>
            <a:lvl5pPr marL="3779947" indent="0">
              <a:buNone/>
              <a:defRPr sz="3307" b="1"/>
            </a:lvl5pPr>
            <a:lvl6pPr marL="4724933" indent="0">
              <a:buNone/>
              <a:defRPr sz="3307" b="1"/>
            </a:lvl6pPr>
            <a:lvl7pPr marL="5669920" indent="0">
              <a:buNone/>
              <a:defRPr sz="3307" b="1"/>
            </a:lvl7pPr>
            <a:lvl8pPr marL="6614907" indent="0">
              <a:buNone/>
              <a:defRPr sz="3307" b="1"/>
            </a:lvl8pPr>
            <a:lvl9pPr marL="7559893" indent="0">
              <a:buNone/>
              <a:defRPr sz="3307" b="1"/>
            </a:lvl9pPr>
          </a:lstStyle>
          <a:p>
            <a:pPr lvl="0"/>
            <a:r>
              <a:rPr lang="en-US"/>
              <a:t>Edit Master text styles</a:t>
            </a:r>
          </a:p>
        </p:txBody>
      </p:sp>
      <p:sp>
        <p:nvSpPr>
          <p:cNvPr id="6" name="Content Placeholder 5"/>
          <p:cNvSpPr>
            <a:spLocks noGrp="1"/>
          </p:cNvSpPr>
          <p:nvPr>
            <p:ph sz="quarter" idx="4"/>
          </p:nvPr>
        </p:nvSpPr>
        <p:spPr>
          <a:xfrm>
            <a:off x="12757487" y="13149904"/>
            <a:ext cx="10713272" cy="1934152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7" name="Date Placeholder 6"/>
          <p:cNvSpPr>
            <a:spLocks noGrp="1"/>
          </p:cNvSpPr>
          <p:nvPr>
            <p:ph type="dt" sz="half" idx="10"/>
          </p:nvPr>
        </p:nvSpPr>
        <p:spPr/>
        <p:txBody>
          <a:bodyPr/>
          <a:lstStyle/>
          <a:p>
            <a:fld id="{2CABB5DB-0DE3-48BF-BF5C-14FBCE195889}" type="datetimeFigureOut">
              <a:rPr lang="en-US" smtClean="0"/>
              <a:t>4/20/2026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723BBF4-A9F8-43BF-BEE2-ED15CE4889C9}" type="slidenum">
              <a:rPr lang="en-US" smtClean="0"/>
              <a:t>‹#›</a:t>
            </a:fld>
            <a:endParaRPr lang="en-US"/>
          </a:p>
        </p:txBody>
      </p:sp>
    </p:spTree>
    <p:extLst>
      <p:ext uri="{BB962C8B-B14F-4D97-AF65-F5344CB8AC3E}">
        <p14:creationId xmlns:p14="http://schemas.microsoft.com/office/powerpoint/2010/main" val="20021681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a-IR"/>
          </a:p>
        </p:txBody>
      </p:sp>
      <p:sp>
        <p:nvSpPr>
          <p:cNvPr id="3" name="Date Placeholder 2"/>
          <p:cNvSpPr>
            <a:spLocks noGrp="1"/>
          </p:cNvSpPr>
          <p:nvPr>
            <p:ph type="dt" sz="half" idx="10"/>
          </p:nvPr>
        </p:nvSpPr>
        <p:spPr/>
        <p:txBody>
          <a:bodyPr/>
          <a:lstStyle/>
          <a:p>
            <a:fld id="{2CABB5DB-0DE3-48BF-BF5C-14FBCE195889}" type="datetimeFigureOut">
              <a:rPr lang="en-US" smtClean="0"/>
              <a:t>4/20/2026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723BBF4-A9F8-43BF-BEE2-ED15CE4889C9}" type="slidenum">
              <a:rPr lang="en-US" smtClean="0"/>
              <a:t>‹#›</a:t>
            </a:fld>
            <a:endParaRPr lang="en-US"/>
          </a:p>
        </p:txBody>
      </p:sp>
    </p:spTree>
    <p:extLst>
      <p:ext uri="{BB962C8B-B14F-4D97-AF65-F5344CB8AC3E}">
        <p14:creationId xmlns:p14="http://schemas.microsoft.com/office/powerpoint/2010/main" val="9847176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ABB5DB-0DE3-48BF-BF5C-14FBCE195889}" type="datetimeFigureOut">
              <a:rPr lang="en-US" smtClean="0"/>
              <a:t>4/20/2026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723BBF4-A9F8-43BF-BEE2-ED15CE4889C9}" type="slidenum">
              <a:rPr lang="en-US" smtClean="0"/>
              <a:t>‹#›</a:t>
            </a:fld>
            <a:endParaRPr lang="en-US"/>
          </a:p>
        </p:txBody>
      </p:sp>
    </p:spTree>
    <p:extLst>
      <p:ext uri="{BB962C8B-B14F-4D97-AF65-F5344CB8AC3E}">
        <p14:creationId xmlns:p14="http://schemas.microsoft.com/office/powerpoint/2010/main" val="32596510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35782" y="2399982"/>
            <a:ext cx="8127647" cy="8399939"/>
          </a:xfrm>
        </p:spPr>
        <p:txBody>
          <a:bodyPr anchor="b"/>
          <a:lstStyle>
            <a:lvl1pPr>
              <a:defRPr sz="6614"/>
            </a:lvl1pPr>
          </a:lstStyle>
          <a:p>
            <a:r>
              <a:rPr lang="en-US"/>
              <a:t>Click to edit Master title style</a:t>
            </a:r>
            <a:endParaRPr lang="fa-IR"/>
          </a:p>
        </p:txBody>
      </p:sp>
      <p:sp>
        <p:nvSpPr>
          <p:cNvPr id="3" name="Content Placeholder 2"/>
          <p:cNvSpPr>
            <a:spLocks noGrp="1"/>
          </p:cNvSpPr>
          <p:nvPr>
            <p:ph idx="1"/>
          </p:nvPr>
        </p:nvSpPr>
        <p:spPr>
          <a:xfrm>
            <a:off x="10713272" y="5183298"/>
            <a:ext cx="12757487" cy="25583147"/>
          </a:xfrm>
        </p:spPr>
        <p:txBody>
          <a:bodyPr/>
          <a:lstStyle>
            <a:lvl1pPr>
              <a:defRPr sz="6614"/>
            </a:lvl1pPr>
            <a:lvl2pPr>
              <a:defRPr sz="5787"/>
            </a:lvl2pPr>
            <a:lvl3pPr>
              <a:defRPr sz="4961"/>
            </a:lvl3pPr>
            <a:lvl4pPr>
              <a:defRPr sz="4134"/>
            </a:lvl4pPr>
            <a:lvl5pPr>
              <a:defRPr sz="4134"/>
            </a:lvl5pPr>
            <a:lvl6pPr>
              <a:defRPr sz="4134"/>
            </a:lvl6pPr>
            <a:lvl7pPr>
              <a:defRPr sz="4134"/>
            </a:lvl7pPr>
            <a:lvl8pPr>
              <a:defRPr sz="4134"/>
            </a:lvl8pPr>
            <a:lvl9pPr>
              <a:defRPr sz="4134"/>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Text Placeholder 3"/>
          <p:cNvSpPr>
            <a:spLocks noGrp="1"/>
          </p:cNvSpPr>
          <p:nvPr>
            <p:ph type="body" sz="half" idx="2"/>
          </p:nvPr>
        </p:nvSpPr>
        <p:spPr>
          <a:xfrm>
            <a:off x="1735782" y="10799922"/>
            <a:ext cx="8127647" cy="20008190"/>
          </a:xfrm>
        </p:spPr>
        <p:txBody>
          <a:bodyPr/>
          <a:lstStyle>
            <a:lvl1pPr marL="0" indent="0">
              <a:buNone/>
              <a:defRPr sz="3307"/>
            </a:lvl1pPr>
            <a:lvl2pPr marL="944987" indent="0">
              <a:buNone/>
              <a:defRPr sz="2894"/>
            </a:lvl2pPr>
            <a:lvl3pPr marL="1889973" indent="0">
              <a:buNone/>
              <a:defRPr sz="2480"/>
            </a:lvl3pPr>
            <a:lvl4pPr marL="2834960" indent="0">
              <a:buNone/>
              <a:defRPr sz="2067"/>
            </a:lvl4pPr>
            <a:lvl5pPr marL="3779947" indent="0">
              <a:buNone/>
              <a:defRPr sz="2067"/>
            </a:lvl5pPr>
            <a:lvl6pPr marL="4724933" indent="0">
              <a:buNone/>
              <a:defRPr sz="2067"/>
            </a:lvl6pPr>
            <a:lvl7pPr marL="5669920" indent="0">
              <a:buNone/>
              <a:defRPr sz="2067"/>
            </a:lvl7pPr>
            <a:lvl8pPr marL="6614907" indent="0">
              <a:buNone/>
              <a:defRPr sz="2067"/>
            </a:lvl8pPr>
            <a:lvl9pPr marL="7559893" indent="0">
              <a:buNone/>
              <a:defRPr sz="2067"/>
            </a:lvl9pPr>
          </a:lstStyle>
          <a:p>
            <a:pPr lvl="0"/>
            <a:r>
              <a:rPr lang="en-US"/>
              <a:t>Edit Master text styles</a:t>
            </a:r>
          </a:p>
        </p:txBody>
      </p:sp>
      <p:sp>
        <p:nvSpPr>
          <p:cNvPr id="5" name="Date Placeholder 4"/>
          <p:cNvSpPr>
            <a:spLocks noGrp="1"/>
          </p:cNvSpPr>
          <p:nvPr>
            <p:ph type="dt" sz="half" idx="10"/>
          </p:nvPr>
        </p:nvSpPr>
        <p:spPr/>
        <p:txBody>
          <a:bodyPr/>
          <a:lstStyle/>
          <a:p>
            <a:fld id="{2CABB5DB-0DE3-48BF-BF5C-14FBCE195889}" type="datetimeFigureOut">
              <a:rPr lang="en-US" smtClean="0"/>
              <a:t>4/20/2026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23BBF4-A9F8-43BF-BEE2-ED15CE4889C9}" type="slidenum">
              <a:rPr lang="en-US" smtClean="0"/>
              <a:t>‹#›</a:t>
            </a:fld>
            <a:endParaRPr lang="en-US"/>
          </a:p>
        </p:txBody>
      </p:sp>
    </p:spTree>
    <p:extLst>
      <p:ext uri="{BB962C8B-B14F-4D97-AF65-F5344CB8AC3E}">
        <p14:creationId xmlns:p14="http://schemas.microsoft.com/office/powerpoint/2010/main" val="4199978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35782" y="2399982"/>
            <a:ext cx="8127647" cy="8399939"/>
          </a:xfrm>
        </p:spPr>
        <p:txBody>
          <a:bodyPr anchor="b"/>
          <a:lstStyle>
            <a:lvl1pPr>
              <a:defRPr sz="6614"/>
            </a:lvl1pPr>
          </a:lstStyle>
          <a:p>
            <a:r>
              <a:rPr lang="en-US"/>
              <a:t>Click to edit Master title style</a:t>
            </a:r>
            <a:endParaRPr lang="fa-IR"/>
          </a:p>
        </p:txBody>
      </p:sp>
      <p:sp>
        <p:nvSpPr>
          <p:cNvPr id="3" name="Picture Placeholder 2"/>
          <p:cNvSpPr>
            <a:spLocks noGrp="1"/>
          </p:cNvSpPr>
          <p:nvPr>
            <p:ph type="pic" idx="1"/>
          </p:nvPr>
        </p:nvSpPr>
        <p:spPr>
          <a:xfrm>
            <a:off x="10713272" y="5183298"/>
            <a:ext cx="12757487" cy="25583147"/>
          </a:xfrm>
        </p:spPr>
        <p:txBody>
          <a:bodyPr/>
          <a:lstStyle>
            <a:lvl1pPr marL="0" indent="0">
              <a:buNone/>
              <a:defRPr sz="6614"/>
            </a:lvl1pPr>
            <a:lvl2pPr marL="944987" indent="0">
              <a:buNone/>
              <a:defRPr sz="5787"/>
            </a:lvl2pPr>
            <a:lvl3pPr marL="1889973" indent="0">
              <a:buNone/>
              <a:defRPr sz="4961"/>
            </a:lvl3pPr>
            <a:lvl4pPr marL="2834960" indent="0">
              <a:buNone/>
              <a:defRPr sz="4134"/>
            </a:lvl4pPr>
            <a:lvl5pPr marL="3779947" indent="0">
              <a:buNone/>
              <a:defRPr sz="4134"/>
            </a:lvl5pPr>
            <a:lvl6pPr marL="4724933" indent="0">
              <a:buNone/>
              <a:defRPr sz="4134"/>
            </a:lvl6pPr>
            <a:lvl7pPr marL="5669920" indent="0">
              <a:buNone/>
              <a:defRPr sz="4134"/>
            </a:lvl7pPr>
            <a:lvl8pPr marL="6614907" indent="0">
              <a:buNone/>
              <a:defRPr sz="4134"/>
            </a:lvl8pPr>
            <a:lvl9pPr marL="7559893" indent="0">
              <a:buNone/>
              <a:defRPr sz="4134"/>
            </a:lvl9pPr>
          </a:lstStyle>
          <a:p>
            <a:endParaRPr lang="fa-IR"/>
          </a:p>
        </p:txBody>
      </p:sp>
      <p:sp>
        <p:nvSpPr>
          <p:cNvPr id="4" name="Text Placeholder 3"/>
          <p:cNvSpPr>
            <a:spLocks noGrp="1"/>
          </p:cNvSpPr>
          <p:nvPr>
            <p:ph type="body" sz="half" idx="2"/>
          </p:nvPr>
        </p:nvSpPr>
        <p:spPr>
          <a:xfrm>
            <a:off x="1735782" y="10799922"/>
            <a:ext cx="8127647" cy="20008190"/>
          </a:xfrm>
        </p:spPr>
        <p:txBody>
          <a:bodyPr/>
          <a:lstStyle>
            <a:lvl1pPr marL="0" indent="0">
              <a:buNone/>
              <a:defRPr sz="3307"/>
            </a:lvl1pPr>
            <a:lvl2pPr marL="944987" indent="0">
              <a:buNone/>
              <a:defRPr sz="2894"/>
            </a:lvl2pPr>
            <a:lvl3pPr marL="1889973" indent="0">
              <a:buNone/>
              <a:defRPr sz="2480"/>
            </a:lvl3pPr>
            <a:lvl4pPr marL="2834960" indent="0">
              <a:buNone/>
              <a:defRPr sz="2067"/>
            </a:lvl4pPr>
            <a:lvl5pPr marL="3779947" indent="0">
              <a:buNone/>
              <a:defRPr sz="2067"/>
            </a:lvl5pPr>
            <a:lvl6pPr marL="4724933" indent="0">
              <a:buNone/>
              <a:defRPr sz="2067"/>
            </a:lvl6pPr>
            <a:lvl7pPr marL="5669920" indent="0">
              <a:buNone/>
              <a:defRPr sz="2067"/>
            </a:lvl7pPr>
            <a:lvl8pPr marL="6614907" indent="0">
              <a:buNone/>
              <a:defRPr sz="2067"/>
            </a:lvl8pPr>
            <a:lvl9pPr marL="7559893" indent="0">
              <a:buNone/>
              <a:defRPr sz="2067"/>
            </a:lvl9pPr>
          </a:lstStyle>
          <a:p>
            <a:pPr lvl="0"/>
            <a:r>
              <a:rPr lang="en-US"/>
              <a:t>Edit Master text styles</a:t>
            </a:r>
          </a:p>
        </p:txBody>
      </p:sp>
      <p:sp>
        <p:nvSpPr>
          <p:cNvPr id="5" name="Date Placeholder 4"/>
          <p:cNvSpPr>
            <a:spLocks noGrp="1"/>
          </p:cNvSpPr>
          <p:nvPr>
            <p:ph type="dt" sz="half" idx="10"/>
          </p:nvPr>
        </p:nvSpPr>
        <p:spPr/>
        <p:txBody>
          <a:bodyPr/>
          <a:lstStyle/>
          <a:p>
            <a:fld id="{2CABB5DB-0DE3-48BF-BF5C-14FBCE195889}" type="datetimeFigureOut">
              <a:rPr lang="en-US" smtClean="0"/>
              <a:t>4/20/2026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23BBF4-A9F8-43BF-BEE2-ED15CE4889C9}" type="slidenum">
              <a:rPr lang="en-US" smtClean="0"/>
              <a:t>‹#›</a:t>
            </a:fld>
            <a:endParaRPr lang="en-US"/>
          </a:p>
        </p:txBody>
      </p:sp>
    </p:spTree>
    <p:extLst>
      <p:ext uri="{BB962C8B-B14F-4D97-AF65-F5344CB8AC3E}">
        <p14:creationId xmlns:p14="http://schemas.microsoft.com/office/powerpoint/2010/main" val="1889531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732499" y="1916656"/>
            <a:ext cx="21734978" cy="6958285"/>
          </a:xfrm>
          <a:prstGeom prst="rect">
            <a:avLst/>
          </a:prstGeom>
        </p:spPr>
        <p:txBody>
          <a:bodyPr vert="horz" lIns="91440" tIns="45720" rIns="91440" bIns="45720" rtlCol="0" anchor="ctr">
            <a:normAutofit/>
          </a:bodyPr>
          <a:lstStyle/>
          <a:p>
            <a:r>
              <a:rPr lang="en-US"/>
              <a:t>Click to edit Master title style</a:t>
            </a:r>
            <a:endParaRPr lang="fa-IR"/>
          </a:p>
        </p:txBody>
      </p:sp>
      <p:sp>
        <p:nvSpPr>
          <p:cNvPr id="3" name="Text Placeholder 2"/>
          <p:cNvSpPr>
            <a:spLocks noGrp="1"/>
          </p:cNvSpPr>
          <p:nvPr>
            <p:ph type="body" idx="1"/>
          </p:nvPr>
        </p:nvSpPr>
        <p:spPr>
          <a:xfrm>
            <a:off x="1732499" y="9583264"/>
            <a:ext cx="21734978" cy="2284150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Date Placeholder 3"/>
          <p:cNvSpPr>
            <a:spLocks noGrp="1"/>
          </p:cNvSpPr>
          <p:nvPr>
            <p:ph type="dt" sz="half" idx="2"/>
          </p:nvPr>
        </p:nvSpPr>
        <p:spPr>
          <a:xfrm>
            <a:off x="1732498" y="33366426"/>
            <a:ext cx="5669994" cy="1916653"/>
          </a:xfrm>
          <a:prstGeom prst="rect">
            <a:avLst/>
          </a:prstGeom>
        </p:spPr>
        <p:txBody>
          <a:bodyPr vert="horz" lIns="91440" tIns="45720" rIns="91440" bIns="45720" rtlCol="0" anchor="ctr"/>
          <a:lstStyle>
            <a:lvl1pPr algn="r">
              <a:defRPr sz="2480">
                <a:solidFill>
                  <a:schemeClr val="tx1">
                    <a:tint val="75000"/>
                  </a:schemeClr>
                </a:solidFill>
              </a:defRPr>
            </a:lvl1pPr>
          </a:lstStyle>
          <a:p>
            <a:fld id="{2CABB5DB-0DE3-48BF-BF5C-14FBCE195889}" type="datetimeFigureOut">
              <a:rPr lang="en-US" smtClean="0"/>
              <a:t>4/20/2026</a:t>
            </a:fld>
            <a:endParaRPr lang="en-US"/>
          </a:p>
        </p:txBody>
      </p:sp>
      <p:sp>
        <p:nvSpPr>
          <p:cNvPr id="5" name="Footer Placeholder 4"/>
          <p:cNvSpPr>
            <a:spLocks noGrp="1"/>
          </p:cNvSpPr>
          <p:nvPr>
            <p:ph type="ftr" sz="quarter" idx="3"/>
          </p:nvPr>
        </p:nvSpPr>
        <p:spPr>
          <a:xfrm>
            <a:off x="8347492" y="33366426"/>
            <a:ext cx="8504992" cy="1916653"/>
          </a:xfrm>
          <a:prstGeom prst="rect">
            <a:avLst/>
          </a:prstGeom>
        </p:spPr>
        <p:txBody>
          <a:bodyPr vert="horz" lIns="91440" tIns="45720" rIns="91440" bIns="45720" rtlCol="0" anchor="ctr"/>
          <a:lstStyle>
            <a:lvl1pPr algn="ctr">
              <a:defRPr sz="24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7797483" y="33366426"/>
            <a:ext cx="5669994" cy="1916653"/>
          </a:xfrm>
          <a:prstGeom prst="rect">
            <a:avLst/>
          </a:prstGeom>
        </p:spPr>
        <p:txBody>
          <a:bodyPr vert="horz" lIns="91440" tIns="45720" rIns="91440" bIns="45720" rtlCol="0" anchor="ctr"/>
          <a:lstStyle>
            <a:lvl1pPr algn="l">
              <a:defRPr sz="2480">
                <a:solidFill>
                  <a:schemeClr val="tx1">
                    <a:tint val="75000"/>
                  </a:schemeClr>
                </a:solidFill>
              </a:defRPr>
            </a:lvl1pPr>
          </a:lstStyle>
          <a:p>
            <a:fld id="{F723BBF4-A9F8-43BF-BEE2-ED15CE4889C9}" type="slidenum">
              <a:rPr lang="en-US" smtClean="0"/>
              <a:t>‹#›</a:t>
            </a:fld>
            <a:endParaRPr lang="en-US"/>
          </a:p>
        </p:txBody>
      </p:sp>
    </p:spTree>
    <p:extLst>
      <p:ext uri="{BB962C8B-B14F-4D97-AF65-F5344CB8AC3E}">
        <p14:creationId xmlns:p14="http://schemas.microsoft.com/office/powerpoint/2010/main" val="1282287696"/>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defTabSz="1889973" rtl="0" eaLnBrk="1" latinLnBrk="0" hangingPunct="1">
        <a:lnSpc>
          <a:spcPct val="90000"/>
        </a:lnSpc>
        <a:spcBef>
          <a:spcPct val="0"/>
        </a:spcBef>
        <a:buNone/>
        <a:defRPr sz="9094" kern="1200">
          <a:solidFill>
            <a:schemeClr val="tx1"/>
          </a:solidFill>
          <a:latin typeface="+mj-lt"/>
          <a:ea typeface="+mj-ea"/>
          <a:cs typeface="+mj-cs"/>
        </a:defRPr>
      </a:lvl1pPr>
    </p:titleStyle>
    <p:bodyStyle>
      <a:lvl1pPr marL="472493" indent="-472493" algn="l" defTabSz="1889973" rtl="0" eaLnBrk="1" latinLnBrk="0" hangingPunct="1">
        <a:lnSpc>
          <a:spcPct val="90000"/>
        </a:lnSpc>
        <a:spcBef>
          <a:spcPts val="2067"/>
        </a:spcBef>
        <a:buFont typeface="Arial" panose="020B0604020202020204" pitchFamily="34" charset="0"/>
        <a:buChar char="•"/>
        <a:defRPr sz="5787" kern="1200">
          <a:solidFill>
            <a:schemeClr val="tx1"/>
          </a:solidFill>
          <a:latin typeface="+mn-lt"/>
          <a:ea typeface="+mn-ea"/>
          <a:cs typeface="+mn-cs"/>
        </a:defRPr>
      </a:lvl1pPr>
      <a:lvl2pPr marL="1417480" indent="-472493" algn="l" defTabSz="1889973" rtl="0" eaLnBrk="1" latinLnBrk="0" hangingPunct="1">
        <a:lnSpc>
          <a:spcPct val="90000"/>
        </a:lnSpc>
        <a:spcBef>
          <a:spcPts val="1033"/>
        </a:spcBef>
        <a:buFont typeface="Arial" panose="020B0604020202020204" pitchFamily="34" charset="0"/>
        <a:buChar char="•"/>
        <a:defRPr sz="4961" kern="1200">
          <a:solidFill>
            <a:schemeClr val="tx1"/>
          </a:solidFill>
          <a:latin typeface="+mn-lt"/>
          <a:ea typeface="+mn-ea"/>
          <a:cs typeface="+mn-cs"/>
        </a:defRPr>
      </a:lvl2pPr>
      <a:lvl3pPr marL="2362467" indent="-472493" algn="l" defTabSz="1889973" rtl="0" eaLnBrk="1" latinLnBrk="0" hangingPunct="1">
        <a:lnSpc>
          <a:spcPct val="90000"/>
        </a:lnSpc>
        <a:spcBef>
          <a:spcPts val="1033"/>
        </a:spcBef>
        <a:buFont typeface="Arial" panose="020B0604020202020204" pitchFamily="34" charset="0"/>
        <a:buChar char="•"/>
        <a:defRPr sz="4134" kern="1200">
          <a:solidFill>
            <a:schemeClr val="tx1"/>
          </a:solidFill>
          <a:latin typeface="+mn-lt"/>
          <a:ea typeface="+mn-ea"/>
          <a:cs typeface="+mn-cs"/>
        </a:defRPr>
      </a:lvl3pPr>
      <a:lvl4pPr marL="3307453" indent="-472493" algn="l" defTabSz="1889973" rtl="0" eaLnBrk="1" latinLnBrk="0" hangingPunct="1">
        <a:lnSpc>
          <a:spcPct val="90000"/>
        </a:lnSpc>
        <a:spcBef>
          <a:spcPts val="1033"/>
        </a:spcBef>
        <a:buFont typeface="Arial" panose="020B0604020202020204" pitchFamily="34" charset="0"/>
        <a:buChar char="•"/>
        <a:defRPr sz="3720" kern="1200">
          <a:solidFill>
            <a:schemeClr val="tx1"/>
          </a:solidFill>
          <a:latin typeface="+mn-lt"/>
          <a:ea typeface="+mn-ea"/>
          <a:cs typeface="+mn-cs"/>
        </a:defRPr>
      </a:lvl4pPr>
      <a:lvl5pPr marL="4252440" indent="-472493" algn="l" defTabSz="1889973" rtl="0" eaLnBrk="1" latinLnBrk="0" hangingPunct="1">
        <a:lnSpc>
          <a:spcPct val="90000"/>
        </a:lnSpc>
        <a:spcBef>
          <a:spcPts val="1033"/>
        </a:spcBef>
        <a:buFont typeface="Arial" panose="020B0604020202020204" pitchFamily="34" charset="0"/>
        <a:buChar char="•"/>
        <a:defRPr sz="3720" kern="1200">
          <a:solidFill>
            <a:schemeClr val="tx1"/>
          </a:solidFill>
          <a:latin typeface="+mn-lt"/>
          <a:ea typeface="+mn-ea"/>
          <a:cs typeface="+mn-cs"/>
        </a:defRPr>
      </a:lvl5pPr>
      <a:lvl6pPr marL="5197427" indent="-472493" algn="l" defTabSz="1889973" rtl="0" eaLnBrk="1" latinLnBrk="0" hangingPunct="1">
        <a:lnSpc>
          <a:spcPct val="90000"/>
        </a:lnSpc>
        <a:spcBef>
          <a:spcPts val="1033"/>
        </a:spcBef>
        <a:buFont typeface="Arial" panose="020B0604020202020204" pitchFamily="34" charset="0"/>
        <a:buChar char="•"/>
        <a:defRPr sz="3720" kern="1200">
          <a:solidFill>
            <a:schemeClr val="tx1"/>
          </a:solidFill>
          <a:latin typeface="+mn-lt"/>
          <a:ea typeface="+mn-ea"/>
          <a:cs typeface="+mn-cs"/>
        </a:defRPr>
      </a:lvl6pPr>
      <a:lvl7pPr marL="6142413" indent="-472493" algn="l" defTabSz="1889973" rtl="0" eaLnBrk="1" latinLnBrk="0" hangingPunct="1">
        <a:lnSpc>
          <a:spcPct val="90000"/>
        </a:lnSpc>
        <a:spcBef>
          <a:spcPts val="1033"/>
        </a:spcBef>
        <a:buFont typeface="Arial" panose="020B0604020202020204" pitchFamily="34" charset="0"/>
        <a:buChar char="•"/>
        <a:defRPr sz="3720" kern="1200">
          <a:solidFill>
            <a:schemeClr val="tx1"/>
          </a:solidFill>
          <a:latin typeface="+mn-lt"/>
          <a:ea typeface="+mn-ea"/>
          <a:cs typeface="+mn-cs"/>
        </a:defRPr>
      </a:lvl7pPr>
      <a:lvl8pPr marL="7087400" indent="-472493" algn="l" defTabSz="1889973" rtl="0" eaLnBrk="1" latinLnBrk="0" hangingPunct="1">
        <a:lnSpc>
          <a:spcPct val="90000"/>
        </a:lnSpc>
        <a:spcBef>
          <a:spcPts val="1033"/>
        </a:spcBef>
        <a:buFont typeface="Arial" panose="020B0604020202020204" pitchFamily="34" charset="0"/>
        <a:buChar char="•"/>
        <a:defRPr sz="3720" kern="1200">
          <a:solidFill>
            <a:schemeClr val="tx1"/>
          </a:solidFill>
          <a:latin typeface="+mn-lt"/>
          <a:ea typeface="+mn-ea"/>
          <a:cs typeface="+mn-cs"/>
        </a:defRPr>
      </a:lvl8pPr>
      <a:lvl9pPr marL="8032387" indent="-472493" algn="l" defTabSz="1889973" rtl="0" eaLnBrk="1" latinLnBrk="0" hangingPunct="1">
        <a:lnSpc>
          <a:spcPct val="90000"/>
        </a:lnSpc>
        <a:spcBef>
          <a:spcPts val="1033"/>
        </a:spcBef>
        <a:buFont typeface="Arial" panose="020B0604020202020204" pitchFamily="34" charset="0"/>
        <a:buChar char="•"/>
        <a:defRPr sz="3720" kern="1200">
          <a:solidFill>
            <a:schemeClr val="tx1"/>
          </a:solidFill>
          <a:latin typeface="+mn-lt"/>
          <a:ea typeface="+mn-ea"/>
          <a:cs typeface="+mn-cs"/>
        </a:defRPr>
      </a:lvl9pPr>
    </p:bodyStyle>
    <p:otherStyle>
      <a:defPPr>
        <a:defRPr lang="fa-IR"/>
      </a:defPPr>
      <a:lvl1pPr marL="0" algn="l" defTabSz="1889973" rtl="0" eaLnBrk="1" latinLnBrk="0" hangingPunct="1">
        <a:defRPr sz="3720" kern="1200">
          <a:solidFill>
            <a:schemeClr val="tx1"/>
          </a:solidFill>
          <a:latin typeface="+mn-lt"/>
          <a:ea typeface="+mn-ea"/>
          <a:cs typeface="+mn-cs"/>
        </a:defRPr>
      </a:lvl1pPr>
      <a:lvl2pPr marL="944987" algn="l" defTabSz="1889973" rtl="0" eaLnBrk="1" latinLnBrk="0" hangingPunct="1">
        <a:defRPr sz="3720" kern="1200">
          <a:solidFill>
            <a:schemeClr val="tx1"/>
          </a:solidFill>
          <a:latin typeface="+mn-lt"/>
          <a:ea typeface="+mn-ea"/>
          <a:cs typeface="+mn-cs"/>
        </a:defRPr>
      </a:lvl2pPr>
      <a:lvl3pPr marL="1889973" algn="l" defTabSz="1889973" rtl="0" eaLnBrk="1" latinLnBrk="0" hangingPunct="1">
        <a:defRPr sz="3720" kern="1200">
          <a:solidFill>
            <a:schemeClr val="tx1"/>
          </a:solidFill>
          <a:latin typeface="+mn-lt"/>
          <a:ea typeface="+mn-ea"/>
          <a:cs typeface="+mn-cs"/>
        </a:defRPr>
      </a:lvl3pPr>
      <a:lvl4pPr marL="2834960" algn="l" defTabSz="1889973" rtl="0" eaLnBrk="1" latinLnBrk="0" hangingPunct="1">
        <a:defRPr sz="3720" kern="1200">
          <a:solidFill>
            <a:schemeClr val="tx1"/>
          </a:solidFill>
          <a:latin typeface="+mn-lt"/>
          <a:ea typeface="+mn-ea"/>
          <a:cs typeface="+mn-cs"/>
        </a:defRPr>
      </a:lvl4pPr>
      <a:lvl5pPr marL="3779947" algn="l" defTabSz="1889973" rtl="0" eaLnBrk="1" latinLnBrk="0" hangingPunct="1">
        <a:defRPr sz="3720" kern="1200">
          <a:solidFill>
            <a:schemeClr val="tx1"/>
          </a:solidFill>
          <a:latin typeface="+mn-lt"/>
          <a:ea typeface="+mn-ea"/>
          <a:cs typeface="+mn-cs"/>
        </a:defRPr>
      </a:lvl5pPr>
      <a:lvl6pPr marL="4724933" algn="l" defTabSz="1889973" rtl="0" eaLnBrk="1" latinLnBrk="0" hangingPunct="1">
        <a:defRPr sz="3720" kern="1200">
          <a:solidFill>
            <a:schemeClr val="tx1"/>
          </a:solidFill>
          <a:latin typeface="+mn-lt"/>
          <a:ea typeface="+mn-ea"/>
          <a:cs typeface="+mn-cs"/>
        </a:defRPr>
      </a:lvl6pPr>
      <a:lvl7pPr marL="5669920" algn="l" defTabSz="1889973" rtl="0" eaLnBrk="1" latinLnBrk="0" hangingPunct="1">
        <a:defRPr sz="3720" kern="1200">
          <a:solidFill>
            <a:schemeClr val="tx1"/>
          </a:solidFill>
          <a:latin typeface="+mn-lt"/>
          <a:ea typeface="+mn-ea"/>
          <a:cs typeface="+mn-cs"/>
        </a:defRPr>
      </a:lvl7pPr>
      <a:lvl8pPr marL="6614907" algn="l" defTabSz="1889973" rtl="0" eaLnBrk="1" latinLnBrk="0" hangingPunct="1">
        <a:defRPr sz="3720" kern="1200">
          <a:solidFill>
            <a:schemeClr val="tx1"/>
          </a:solidFill>
          <a:latin typeface="+mn-lt"/>
          <a:ea typeface="+mn-ea"/>
          <a:cs typeface="+mn-cs"/>
        </a:defRPr>
      </a:lvl8pPr>
      <a:lvl9pPr marL="7559893" algn="l" defTabSz="1889973" rtl="0" eaLnBrk="1" latinLnBrk="0" hangingPunct="1">
        <a:defRPr sz="37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611764" y="429171"/>
            <a:ext cx="23746654" cy="34588259"/>
          </a:xfrm>
          <a:prstGeom prst="roundRect">
            <a:avLst>
              <a:gd name="adj" fmla="val 1208"/>
            </a:avLst>
          </a:prstGeom>
          <a:gradFill flip="none" rotWithShape="1">
            <a:gsLst>
              <a:gs pos="0">
                <a:srgbClr val="FFAB15"/>
              </a:gs>
              <a:gs pos="98000">
                <a:srgbClr val="F3EF43"/>
              </a:gs>
            </a:gsLst>
            <a:lin ang="5400000" scaled="1"/>
            <a:tileRect/>
          </a:gradFill>
          <a:ln w="76200" cmpd="sng">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5" name="Rounded Rectangle 4"/>
          <p:cNvSpPr/>
          <p:nvPr/>
        </p:nvSpPr>
        <p:spPr>
          <a:xfrm>
            <a:off x="4330123" y="5700733"/>
            <a:ext cx="16539727" cy="3222550"/>
          </a:xfrm>
          <a:prstGeom prst="roundRect">
            <a:avLst/>
          </a:prstGeom>
          <a:solidFill>
            <a:schemeClr val="bg1">
              <a:lumMod val="75000"/>
            </a:schemeClr>
          </a:solidFill>
          <a:ln w="381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solidFill>
                  <a:schemeClr val="bg1"/>
                </a:solidFill>
                <a:latin typeface="Times New Roman" panose="02020603050405020304" pitchFamily="18" charset="0"/>
                <a:cs typeface="B Nazanin" panose="00000400000000000000" pitchFamily="2" charset="-78"/>
              </a:rPr>
              <a:t>Title</a:t>
            </a:r>
          </a:p>
          <a:p>
            <a:pPr algn="ctr"/>
            <a:r>
              <a:rPr lang="en-US" sz="4000" b="1" dirty="0">
                <a:solidFill>
                  <a:schemeClr val="bg1"/>
                </a:solidFill>
                <a:latin typeface="Times New Roman" panose="02020603050405020304" pitchFamily="18" charset="0"/>
                <a:cs typeface="B Nazanin" panose="00000400000000000000" pitchFamily="2" charset="-78"/>
              </a:rPr>
              <a:t>First author, Second author, </a:t>
            </a:r>
          </a:p>
          <a:p>
            <a:pPr algn="ctr"/>
            <a:r>
              <a:rPr lang="en-US" sz="4000" b="1" dirty="0">
                <a:solidFill>
                  <a:schemeClr val="bg1"/>
                </a:solidFill>
                <a:latin typeface="Times New Roman" panose="02020603050405020304" pitchFamily="18" charset="0"/>
                <a:cs typeface="B Nazanin" panose="00000400000000000000" pitchFamily="2" charset="-78"/>
              </a:rPr>
              <a:t>(Style: Times New Roman, 30 </a:t>
            </a:r>
            <a:r>
              <a:rPr lang="en-US" sz="4000" b="1" dirty="0" err="1">
                <a:solidFill>
                  <a:schemeClr val="bg1"/>
                </a:solidFill>
                <a:latin typeface="Times New Roman" panose="02020603050405020304" pitchFamily="18" charset="0"/>
                <a:cs typeface="B Nazanin" panose="00000400000000000000" pitchFamily="2" charset="-78"/>
              </a:rPr>
              <a:t>pt</a:t>
            </a:r>
            <a:r>
              <a:rPr lang="en-US" sz="4000" b="1" dirty="0">
                <a:solidFill>
                  <a:schemeClr val="bg1"/>
                </a:solidFill>
                <a:latin typeface="Times New Roman" panose="02020603050405020304" pitchFamily="18" charset="0"/>
                <a:cs typeface="B Nazanin" panose="00000400000000000000" pitchFamily="2" charset="-78"/>
              </a:rPr>
              <a:t>, bold)</a:t>
            </a:r>
          </a:p>
          <a:p>
            <a:pPr algn="ctr"/>
            <a:r>
              <a:rPr lang="en-US" sz="4000" b="1" dirty="0">
                <a:solidFill>
                  <a:schemeClr val="bg1"/>
                </a:solidFill>
                <a:latin typeface="Times New Roman" panose="02020603050405020304" pitchFamily="18" charset="0"/>
                <a:cs typeface="B Nazanin" panose="00000400000000000000" pitchFamily="2" charset="-78"/>
              </a:rPr>
              <a:t> Email:</a:t>
            </a:r>
          </a:p>
          <a:p>
            <a:pPr algn="ctr"/>
            <a:r>
              <a:rPr lang="en-US" sz="4000" b="1" dirty="0">
                <a:solidFill>
                  <a:schemeClr val="bg1"/>
                </a:solidFill>
                <a:latin typeface="Times New Roman" panose="02020603050405020304" pitchFamily="18" charset="0"/>
                <a:cs typeface="B Nazanin" panose="00000400000000000000" pitchFamily="2" charset="-78"/>
              </a:rPr>
              <a:t>Title and address for first author</a:t>
            </a:r>
            <a:endParaRPr lang="fa-IR" sz="4000" b="1" dirty="0">
              <a:solidFill>
                <a:schemeClr val="bg1"/>
              </a:solidFill>
              <a:latin typeface="Times New Roman" panose="02020603050405020304" pitchFamily="18" charset="0"/>
              <a:cs typeface="B Nazanin" panose="00000400000000000000" pitchFamily="2" charset="-78"/>
            </a:endParaRPr>
          </a:p>
          <a:p>
            <a:pPr algn="ctr"/>
            <a:r>
              <a:rPr lang="en-US" sz="4000" b="1" dirty="0">
                <a:solidFill>
                  <a:schemeClr val="bg1"/>
                </a:solidFill>
                <a:latin typeface="Times New Roman" panose="02020603050405020304" pitchFamily="18" charset="0"/>
                <a:cs typeface="B Nazanin" panose="00000400000000000000" pitchFamily="2" charset="-78"/>
              </a:rPr>
              <a:t>(Style: Times New Roman, 28 </a:t>
            </a:r>
            <a:r>
              <a:rPr lang="en-US" sz="4000" b="1" dirty="0" err="1">
                <a:solidFill>
                  <a:schemeClr val="bg1"/>
                </a:solidFill>
                <a:latin typeface="Times New Roman" panose="02020603050405020304" pitchFamily="18" charset="0"/>
                <a:cs typeface="B Nazanin" panose="00000400000000000000" pitchFamily="2" charset="-78"/>
              </a:rPr>
              <a:t>pt</a:t>
            </a:r>
            <a:r>
              <a:rPr lang="en-US" sz="4000" b="1" dirty="0">
                <a:solidFill>
                  <a:schemeClr val="bg1"/>
                </a:solidFill>
                <a:latin typeface="Times New Roman" panose="02020603050405020304" pitchFamily="18" charset="0"/>
                <a:cs typeface="B Nazanin" panose="00000400000000000000" pitchFamily="2" charset="-78"/>
              </a:rPr>
              <a:t>, bold</a:t>
            </a:r>
            <a:r>
              <a:rPr lang="en-US" sz="4400" b="1" dirty="0">
                <a:solidFill>
                  <a:schemeClr val="bg1"/>
                </a:solidFill>
                <a:latin typeface="Times New Roman" panose="02020603050405020304" pitchFamily="18" charset="0"/>
                <a:cs typeface="B Nazanin" panose="00000400000000000000" pitchFamily="2" charset="-78"/>
              </a:rPr>
              <a:t>)</a:t>
            </a:r>
          </a:p>
          <a:p>
            <a:pPr algn="ctr"/>
            <a:endParaRPr lang="en-US" sz="4400" b="1" dirty="0">
              <a:solidFill>
                <a:schemeClr val="bg1"/>
              </a:solidFill>
              <a:latin typeface="Times New Roman" panose="02020603050405020304" pitchFamily="18" charset="0"/>
              <a:cs typeface="B Nazanin" panose="00000400000000000000" pitchFamily="2" charset="-78"/>
            </a:endParaRPr>
          </a:p>
        </p:txBody>
      </p:sp>
      <p:sp>
        <p:nvSpPr>
          <p:cNvPr id="10" name="Rounded Rectangle 9"/>
          <p:cNvSpPr/>
          <p:nvPr/>
        </p:nvSpPr>
        <p:spPr>
          <a:xfrm>
            <a:off x="2228078" y="17180737"/>
            <a:ext cx="20287099" cy="9961634"/>
          </a:xfrm>
          <a:prstGeom prst="roundRect">
            <a:avLst>
              <a:gd name="adj" fmla="val 8204"/>
            </a:avLst>
          </a:prstGeom>
          <a:solidFill>
            <a:schemeClr val="bg1"/>
          </a:solidFill>
          <a:ln w="381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en-US" sz="2800" dirty="0">
                <a:solidFill>
                  <a:schemeClr val="tx1"/>
                </a:solidFill>
                <a:cs typeface="B Nazanin" panose="00000400000000000000" pitchFamily="2" charset="-78"/>
              </a:rPr>
              <a:t>Materials and Methods</a:t>
            </a:r>
          </a:p>
          <a:p>
            <a:pPr algn="just" rtl="1"/>
            <a:r>
              <a:rPr lang="en-US" sz="2800" dirty="0">
                <a:solidFill>
                  <a:schemeClr val="tx1"/>
                </a:solidFill>
                <a:cs typeface="B Nazanin" panose="00000400000000000000" pitchFamily="2" charset="-78"/>
              </a:rPr>
              <a:t>Scientific Methodology: Instrument and Measurement Scale, Data Collection Technique and Scientific Evidence Related to Questionnaires, interviews or other tests - Variables- method of pattern analyzing and assumptions (Style: Times New Roman, 28 </a:t>
            </a:r>
            <a:r>
              <a:rPr lang="en-US" sz="2800" dirty="0" err="1">
                <a:solidFill>
                  <a:schemeClr val="tx1"/>
                </a:solidFill>
                <a:cs typeface="B Nazanin" panose="00000400000000000000" pitchFamily="2" charset="-78"/>
              </a:rPr>
              <a:t>pt</a:t>
            </a:r>
            <a:r>
              <a:rPr lang="en-US" sz="2800" dirty="0">
                <a:solidFill>
                  <a:schemeClr val="tx1"/>
                </a:solidFill>
                <a:cs typeface="B Nazanin" panose="00000400000000000000" pitchFamily="2" charset="-78"/>
              </a:rPr>
              <a:t>)</a:t>
            </a:r>
          </a:p>
          <a:p>
            <a:pPr algn="just" rtl="1"/>
            <a:endParaRPr lang="ar-IQ" sz="2800" dirty="0">
              <a:solidFill>
                <a:schemeClr val="tx1"/>
              </a:solidFill>
              <a:cs typeface="B Nazanin" panose="00000400000000000000" pitchFamily="2" charset="-78"/>
            </a:endParaRPr>
          </a:p>
        </p:txBody>
      </p:sp>
      <p:sp>
        <p:nvSpPr>
          <p:cNvPr id="19" name="Rounded Rectangle 18"/>
          <p:cNvSpPr/>
          <p:nvPr/>
        </p:nvSpPr>
        <p:spPr>
          <a:xfrm rot="16200000">
            <a:off x="19570580" y="21429474"/>
            <a:ext cx="7481480" cy="1256113"/>
          </a:xfrm>
          <a:prstGeom prst="roundRect">
            <a:avLst/>
          </a:prstGeom>
          <a:solidFill>
            <a:schemeClr val="bg1">
              <a:lumMod val="75000"/>
            </a:schemeClr>
          </a:solidFill>
          <a:ln w="381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solidFill>
                  <a:schemeClr val="bg1"/>
                </a:solidFill>
                <a:latin typeface="Times New Roman" panose="02020603050405020304" pitchFamily="18" charset="0"/>
                <a:cs typeface="B Nazanin" panose="00000400000000000000" pitchFamily="2" charset="-78"/>
              </a:rPr>
              <a:t>Materials and Methods</a:t>
            </a:r>
          </a:p>
        </p:txBody>
      </p:sp>
      <p:sp>
        <p:nvSpPr>
          <p:cNvPr id="32" name="Rounded Rectangle 31"/>
          <p:cNvSpPr/>
          <p:nvPr/>
        </p:nvSpPr>
        <p:spPr>
          <a:xfrm>
            <a:off x="12456777" y="27416110"/>
            <a:ext cx="10058400" cy="7585572"/>
          </a:xfrm>
          <a:prstGeom prst="roundRect">
            <a:avLst>
              <a:gd name="adj" fmla="val 9367"/>
            </a:avLst>
          </a:prstGeom>
          <a:solidFill>
            <a:schemeClr val="bg1"/>
          </a:solidFill>
          <a:ln w="381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en-US" altLang="en-US" sz="2800" dirty="0">
                <a:solidFill>
                  <a:schemeClr val="tx1"/>
                </a:solidFill>
                <a:cs typeface="B Nazanin" panose="00000400000000000000" pitchFamily="2" charset="-78"/>
              </a:rPr>
              <a:t> [1] S.W.S. McKeever. “</a:t>
            </a:r>
            <a:r>
              <a:rPr lang="en-US" altLang="en-US" sz="2800" dirty="0" err="1">
                <a:solidFill>
                  <a:schemeClr val="tx1"/>
                </a:solidFill>
                <a:cs typeface="B Nazanin" panose="00000400000000000000" pitchFamily="2" charset="-78"/>
              </a:rPr>
              <a:t>Thermoluminescence</a:t>
            </a:r>
            <a:r>
              <a:rPr lang="en-US" altLang="en-US" sz="2800" dirty="0">
                <a:solidFill>
                  <a:schemeClr val="tx1"/>
                </a:solidFill>
                <a:cs typeface="B Nazanin" panose="00000400000000000000" pitchFamily="2" charset="-78"/>
              </a:rPr>
              <a:t> of  Solids(Italic)”. Cambridge University Press, Cambridge, (1988). (Times New Roman </a:t>
            </a:r>
            <a:r>
              <a:rPr lang="en-US" altLang="en-US" sz="2800">
                <a:solidFill>
                  <a:schemeClr val="tx1"/>
                </a:solidFill>
                <a:cs typeface="B Nazanin" panose="00000400000000000000" pitchFamily="2" charset="-78"/>
              </a:rPr>
              <a:t>20)</a:t>
            </a:r>
            <a:endParaRPr lang="ar-IQ" sz="2800" dirty="0">
              <a:solidFill>
                <a:schemeClr val="tx1"/>
              </a:solidFill>
              <a:cs typeface="B Nazanin" panose="00000400000000000000" pitchFamily="2" charset="-78"/>
            </a:endParaRPr>
          </a:p>
          <a:p>
            <a:pPr algn="just" rtl="1"/>
            <a:endParaRPr lang="ar-IQ" sz="2800" dirty="0">
              <a:solidFill>
                <a:schemeClr val="tx1"/>
              </a:solidFill>
              <a:cs typeface="B Nazanin" panose="00000400000000000000" pitchFamily="2" charset="-78"/>
            </a:endParaRPr>
          </a:p>
        </p:txBody>
      </p:sp>
      <p:sp>
        <p:nvSpPr>
          <p:cNvPr id="33" name="Rounded Rectangle 32"/>
          <p:cNvSpPr/>
          <p:nvPr/>
        </p:nvSpPr>
        <p:spPr>
          <a:xfrm rot="16200000">
            <a:off x="19570580" y="30544542"/>
            <a:ext cx="7481480" cy="1256113"/>
          </a:xfrm>
          <a:prstGeom prst="roundRect">
            <a:avLst/>
          </a:prstGeom>
          <a:solidFill>
            <a:schemeClr val="bg1">
              <a:lumMod val="75000"/>
            </a:schemeClr>
          </a:solidFill>
          <a:ln w="381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solidFill>
                  <a:schemeClr val="bg1"/>
                </a:solidFill>
                <a:latin typeface="Times New Roman" panose="02020603050405020304" pitchFamily="18" charset="0"/>
                <a:cs typeface="B Nazanin" panose="00000400000000000000" pitchFamily="2" charset="-78"/>
              </a:rPr>
              <a:t>References</a:t>
            </a:r>
          </a:p>
        </p:txBody>
      </p:sp>
      <p:sp>
        <p:nvSpPr>
          <p:cNvPr id="34" name="Rounded Rectangle 33"/>
          <p:cNvSpPr/>
          <p:nvPr/>
        </p:nvSpPr>
        <p:spPr>
          <a:xfrm rot="16200000">
            <a:off x="-2276750" y="30544542"/>
            <a:ext cx="7481480" cy="1256113"/>
          </a:xfrm>
          <a:prstGeom prst="roundRect">
            <a:avLst/>
          </a:prstGeom>
          <a:solidFill>
            <a:schemeClr val="bg1">
              <a:lumMod val="75000"/>
            </a:schemeClr>
          </a:solidFill>
          <a:ln w="381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solidFill>
                  <a:schemeClr val="bg1"/>
                </a:solidFill>
                <a:latin typeface="Times New Roman" panose="02020603050405020304" pitchFamily="18" charset="0"/>
                <a:cs typeface="B Nazanin" panose="00000400000000000000" pitchFamily="2" charset="-78"/>
              </a:rPr>
              <a:t>Discussion and conclusion</a:t>
            </a:r>
          </a:p>
        </p:txBody>
      </p:sp>
      <p:sp>
        <p:nvSpPr>
          <p:cNvPr id="35" name="Rounded Rectangle 34"/>
          <p:cNvSpPr/>
          <p:nvPr/>
        </p:nvSpPr>
        <p:spPr>
          <a:xfrm>
            <a:off x="2224195" y="27431858"/>
            <a:ext cx="10058400" cy="7585572"/>
          </a:xfrm>
          <a:prstGeom prst="roundRect">
            <a:avLst>
              <a:gd name="adj" fmla="val 9367"/>
            </a:avLst>
          </a:prstGeom>
          <a:solidFill>
            <a:schemeClr val="bg1"/>
          </a:solidFill>
          <a:ln w="381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en-US" sz="2800" dirty="0">
                <a:solidFill>
                  <a:schemeClr val="tx1"/>
                </a:solidFill>
                <a:cs typeface="B Nazanin" panose="00000400000000000000" pitchFamily="2" charset="-78"/>
              </a:rPr>
              <a:t>Research findings</a:t>
            </a:r>
          </a:p>
          <a:p>
            <a:pPr algn="just" rtl="1"/>
            <a:r>
              <a:rPr lang="en-US" sz="2800" dirty="0">
                <a:solidFill>
                  <a:schemeClr val="tx1"/>
                </a:solidFill>
                <a:cs typeface="B Nazanin" panose="00000400000000000000" pitchFamily="2" charset="-78"/>
              </a:rPr>
              <a:t>(Express of findings, innovation of paper)(Methods and statistical tests to evaluate the results and qualitative data analysis) Results and discussion Comparing the recently innovation with the innovation of authoritative articles in the background, The uniqueness of research findings, Providing practical suggestions for solving of real-world problems for development and production of knowledge and practical importance from research findings. (Style: Times New Roman, 28 </a:t>
            </a:r>
            <a:r>
              <a:rPr lang="en-US" sz="2800" dirty="0" err="1">
                <a:solidFill>
                  <a:schemeClr val="tx1"/>
                </a:solidFill>
                <a:cs typeface="B Nazanin" panose="00000400000000000000" pitchFamily="2" charset="-78"/>
              </a:rPr>
              <a:t>pt</a:t>
            </a:r>
            <a:r>
              <a:rPr lang="en-US" sz="2800" dirty="0">
                <a:solidFill>
                  <a:schemeClr val="tx1"/>
                </a:solidFill>
                <a:cs typeface="B Nazanin" panose="00000400000000000000" pitchFamily="2" charset="-78"/>
              </a:rPr>
              <a:t>)</a:t>
            </a:r>
          </a:p>
          <a:p>
            <a:pPr algn="just" rtl="1"/>
            <a:endParaRPr lang="en-US" sz="2800" dirty="0">
              <a:solidFill>
                <a:schemeClr val="tx1"/>
              </a:solidFill>
              <a:cs typeface="B Nazanin" panose="00000400000000000000" pitchFamily="2" charset="-78"/>
            </a:endParaRPr>
          </a:p>
        </p:txBody>
      </p:sp>
      <p:sp>
        <p:nvSpPr>
          <p:cNvPr id="41" name="Rounded Rectangle 40"/>
          <p:cNvSpPr/>
          <p:nvPr/>
        </p:nvSpPr>
        <p:spPr>
          <a:xfrm>
            <a:off x="12456777" y="9209432"/>
            <a:ext cx="10058400" cy="7585572"/>
          </a:xfrm>
          <a:prstGeom prst="roundRect">
            <a:avLst>
              <a:gd name="adj" fmla="val 9367"/>
            </a:avLst>
          </a:prstGeom>
          <a:solidFill>
            <a:schemeClr val="bg1"/>
          </a:solidFill>
          <a:ln w="381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en-US" sz="2800" dirty="0">
                <a:solidFill>
                  <a:schemeClr val="tx1"/>
                </a:solidFill>
                <a:cs typeface="B Nazanin" panose="00000400000000000000" pitchFamily="2" charset="-78"/>
              </a:rPr>
              <a:t>A documented brief from research overview including introduction of subject matter, article importance, future verbs, and research literature </a:t>
            </a:r>
          </a:p>
          <a:p>
            <a:pPr algn="just" rtl="1"/>
            <a:r>
              <a:rPr lang="en-US" sz="2800" dirty="0">
                <a:solidFill>
                  <a:schemeClr val="tx1"/>
                </a:solidFill>
                <a:cs typeface="B Nazanin" panose="00000400000000000000" pitchFamily="2" charset="-78"/>
              </a:rPr>
              <a:t>(Style: Times New Roman, 28 </a:t>
            </a:r>
            <a:r>
              <a:rPr lang="en-US" sz="2800" dirty="0" err="1">
                <a:solidFill>
                  <a:schemeClr val="tx1"/>
                </a:solidFill>
                <a:cs typeface="B Nazanin" panose="00000400000000000000" pitchFamily="2" charset="-78"/>
              </a:rPr>
              <a:t>pt</a:t>
            </a:r>
            <a:r>
              <a:rPr lang="en-US" sz="2800" dirty="0">
                <a:solidFill>
                  <a:schemeClr val="tx1"/>
                </a:solidFill>
                <a:cs typeface="B Nazanin" panose="00000400000000000000" pitchFamily="2" charset="-78"/>
              </a:rPr>
              <a:t>)</a:t>
            </a:r>
          </a:p>
          <a:p>
            <a:pPr algn="just" rtl="1"/>
            <a:endParaRPr lang="ar-IQ" sz="2800" dirty="0">
              <a:solidFill>
                <a:schemeClr val="tx1"/>
              </a:solidFill>
              <a:cs typeface="B Nazanin" panose="00000400000000000000" pitchFamily="2" charset="-78"/>
            </a:endParaRPr>
          </a:p>
        </p:txBody>
      </p:sp>
      <p:sp>
        <p:nvSpPr>
          <p:cNvPr id="42" name="Rounded Rectangle 41"/>
          <p:cNvSpPr/>
          <p:nvPr/>
        </p:nvSpPr>
        <p:spPr>
          <a:xfrm rot="16200000">
            <a:off x="19570579" y="12365120"/>
            <a:ext cx="7481480" cy="1256113"/>
          </a:xfrm>
          <a:prstGeom prst="roundRect">
            <a:avLst/>
          </a:prstGeom>
          <a:solidFill>
            <a:schemeClr val="bg1">
              <a:lumMod val="75000"/>
            </a:schemeClr>
          </a:solidFill>
          <a:ln w="381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solidFill>
                  <a:schemeClr val="bg1"/>
                </a:solidFill>
                <a:latin typeface="Times New Roman" panose="02020603050405020304" pitchFamily="18" charset="0"/>
                <a:cs typeface="B Nazanin" panose="00000400000000000000" pitchFamily="2" charset="-78"/>
              </a:rPr>
              <a:t>Introduction</a:t>
            </a:r>
          </a:p>
        </p:txBody>
      </p:sp>
      <p:sp>
        <p:nvSpPr>
          <p:cNvPr id="43" name="Rounded Rectangle 42"/>
          <p:cNvSpPr/>
          <p:nvPr/>
        </p:nvSpPr>
        <p:spPr>
          <a:xfrm rot="16200000">
            <a:off x="-2276750" y="12266616"/>
            <a:ext cx="7481480" cy="1256113"/>
          </a:xfrm>
          <a:prstGeom prst="roundRect">
            <a:avLst/>
          </a:prstGeom>
          <a:solidFill>
            <a:schemeClr val="bg1">
              <a:lumMod val="75000"/>
            </a:schemeClr>
          </a:solidFill>
          <a:ln w="381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solidFill>
                  <a:schemeClr val="bg1"/>
                </a:solidFill>
                <a:latin typeface="Times New Roman" panose="02020603050405020304" pitchFamily="18" charset="0"/>
                <a:cs typeface="B Nazanin" panose="00000400000000000000" pitchFamily="2" charset="-78"/>
              </a:rPr>
              <a:t>Abstract</a:t>
            </a:r>
          </a:p>
        </p:txBody>
      </p:sp>
      <p:sp>
        <p:nvSpPr>
          <p:cNvPr id="44" name="Rounded Rectangle 43"/>
          <p:cNvSpPr/>
          <p:nvPr/>
        </p:nvSpPr>
        <p:spPr>
          <a:xfrm>
            <a:off x="2228078" y="9207717"/>
            <a:ext cx="10058400" cy="7585572"/>
          </a:xfrm>
          <a:prstGeom prst="roundRect">
            <a:avLst>
              <a:gd name="adj" fmla="val 9367"/>
            </a:avLst>
          </a:prstGeom>
          <a:solidFill>
            <a:schemeClr val="bg1"/>
          </a:solidFill>
          <a:ln w="381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en-US" sz="2800" dirty="0">
                <a:solidFill>
                  <a:schemeClr val="tx1"/>
                </a:solidFill>
                <a:cs typeface="B Nazanin" panose="00000400000000000000" pitchFamily="2" charset="-78"/>
              </a:rPr>
              <a:t>A total summery from four background paragraphs, Research Methodology, </a:t>
            </a:r>
            <a:r>
              <a:rPr lang="en-US" sz="2800">
                <a:solidFill>
                  <a:schemeClr val="tx1"/>
                </a:solidFill>
                <a:cs typeface="B Nazanin" panose="00000400000000000000" pitchFamily="2" charset="-78"/>
              </a:rPr>
              <a:t>findings and</a:t>
            </a:r>
            <a:r>
              <a:rPr lang="fa-IR" sz="2800" dirty="0">
                <a:solidFill>
                  <a:schemeClr val="tx1"/>
                </a:solidFill>
                <a:cs typeface="B Nazanin" panose="00000400000000000000" pitchFamily="2" charset="-78"/>
              </a:rPr>
              <a:t> </a:t>
            </a:r>
            <a:r>
              <a:rPr lang="en-US" sz="2800" dirty="0">
                <a:solidFill>
                  <a:schemeClr val="tx1"/>
                </a:solidFill>
                <a:cs typeface="B Nazanin" panose="00000400000000000000" pitchFamily="2" charset="-78"/>
              </a:rPr>
              <a:t>discussions with verbs</a:t>
            </a:r>
          </a:p>
          <a:p>
            <a:pPr algn="just" rtl="1"/>
            <a:r>
              <a:rPr lang="en-US" sz="2800" dirty="0">
                <a:solidFill>
                  <a:schemeClr val="tx1"/>
                </a:solidFill>
                <a:cs typeface="B Nazanin" panose="00000400000000000000" pitchFamily="2" charset="-78"/>
              </a:rPr>
              <a:t>(Style: Times New Roman, 28 </a:t>
            </a:r>
            <a:r>
              <a:rPr lang="en-US" sz="2800" dirty="0" err="1">
                <a:solidFill>
                  <a:schemeClr val="tx1"/>
                </a:solidFill>
                <a:cs typeface="B Nazanin" panose="00000400000000000000" pitchFamily="2" charset="-78"/>
              </a:rPr>
              <a:t>pt</a:t>
            </a:r>
            <a:r>
              <a:rPr lang="en-US" sz="2800" dirty="0">
                <a:solidFill>
                  <a:schemeClr val="tx1"/>
                </a:solidFill>
                <a:cs typeface="B Nazanin" panose="00000400000000000000" pitchFamily="2" charset="-78"/>
              </a:rPr>
              <a:t>)</a:t>
            </a:r>
          </a:p>
          <a:p>
            <a:pPr algn="just" rtl="1"/>
            <a:endParaRPr lang="fa-IR" sz="2800" dirty="0">
              <a:solidFill>
                <a:schemeClr val="tx1"/>
              </a:solidFill>
              <a:cs typeface="B Nazanin" panose="00000400000000000000" pitchFamily="2" charset="-78"/>
            </a:endParaRPr>
          </a:p>
          <a:p>
            <a:pPr algn="just" rtl="1"/>
            <a:endParaRPr lang="ar-IQ" sz="2800" dirty="0">
              <a:solidFill>
                <a:schemeClr val="tx1"/>
              </a:solidFill>
              <a:cs typeface="B Nazanin" panose="00000400000000000000" pitchFamily="2" charset="-78"/>
            </a:endParaRPr>
          </a:p>
        </p:txBody>
      </p:sp>
      <p:sp>
        <p:nvSpPr>
          <p:cNvPr id="27" name="Rounded Rectangle 26"/>
          <p:cNvSpPr/>
          <p:nvPr/>
        </p:nvSpPr>
        <p:spPr>
          <a:xfrm>
            <a:off x="882849" y="6726154"/>
            <a:ext cx="3129882" cy="786632"/>
          </a:xfrm>
          <a:prstGeom prst="roundRect">
            <a:avLst/>
          </a:prstGeom>
          <a:solidFill>
            <a:schemeClr val="bg1">
              <a:lumMod val="75000"/>
            </a:schemeClr>
          </a:solidFill>
          <a:ln w="381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400" b="1" dirty="0">
              <a:solidFill>
                <a:schemeClr val="bg1"/>
              </a:solidFill>
              <a:latin typeface="Times New Roman" panose="02020603050405020304" pitchFamily="18" charset="0"/>
              <a:cs typeface="B Nazanin" panose="00000400000000000000" pitchFamily="2" charset="-78"/>
            </a:endParaRPr>
          </a:p>
        </p:txBody>
      </p:sp>
      <p:sp>
        <p:nvSpPr>
          <p:cNvPr id="26" name="TextBox 25"/>
          <p:cNvSpPr txBox="1"/>
          <p:nvPr/>
        </p:nvSpPr>
        <p:spPr>
          <a:xfrm>
            <a:off x="956573" y="6886512"/>
            <a:ext cx="2885726" cy="584775"/>
          </a:xfrm>
          <a:prstGeom prst="rect">
            <a:avLst/>
          </a:prstGeom>
          <a:noFill/>
        </p:spPr>
        <p:txBody>
          <a:bodyPr wrap="none" rtlCol="0">
            <a:spAutoFit/>
          </a:bodyPr>
          <a:lstStyle/>
          <a:p>
            <a:r>
              <a:rPr lang="en-US" sz="3200" b="1" dirty="0">
                <a:solidFill>
                  <a:schemeClr val="bg1"/>
                </a:solidFill>
                <a:latin typeface="Times New Roman" panose="02020603050405020304" pitchFamily="18" charset="0"/>
                <a:cs typeface="Times New Roman" panose="02020603050405020304" pitchFamily="18" charset="0"/>
              </a:rPr>
              <a:t>Article number</a:t>
            </a:r>
          </a:p>
        </p:txBody>
      </p:sp>
      <p:pic>
        <p:nvPicPr>
          <p:cNvPr id="2" name="Picture 2" descr="G:\HA4En.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9224" y="1091323"/>
            <a:ext cx="22141524" cy="41743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726799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393</TotalTime>
  <Words>257</Words>
  <Application>Microsoft Office PowerPoint</Application>
  <PresentationFormat>Custom</PresentationFormat>
  <Paragraphs>21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mahe10</cp:lastModifiedBy>
  <cp:revision>26</cp:revision>
  <dcterms:created xsi:type="dcterms:W3CDTF">2025-04-23T05:18:11Z</dcterms:created>
  <dcterms:modified xsi:type="dcterms:W3CDTF">2026-04-20T05:12:08Z</dcterms:modified>
</cp:coreProperties>
</file>