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21602700" cy="32404050"/>
  <p:notesSz cx="6797675" cy="9925050"/>
  <p:defaultTextStyle>
    <a:defPPr>
      <a:defRPr lang="en-US"/>
    </a:defPPr>
    <a:lvl1pPr marL="0" algn="l" defTabSz="3086100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1pPr>
    <a:lvl2pPr marL="1543050" algn="l" defTabSz="3086100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2pPr>
    <a:lvl3pPr marL="3086100" algn="l" defTabSz="3086100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3pPr>
    <a:lvl4pPr marL="4629150" algn="l" defTabSz="3086100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4pPr>
    <a:lvl5pPr marL="6172200" algn="l" defTabSz="3086100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5pPr>
    <a:lvl6pPr marL="7715250" algn="l" defTabSz="3086100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6pPr>
    <a:lvl7pPr marL="9258300" algn="l" defTabSz="3086100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7pPr>
    <a:lvl8pPr marL="10801350" algn="l" defTabSz="3086100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8pPr>
    <a:lvl9pPr marL="12344400" algn="l" defTabSz="3086100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0206">
          <p15:clr>
            <a:srgbClr val="A4A3A4"/>
          </p15:clr>
        </p15:guide>
        <p15:guide id="2" pos="68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4652"/>
    <a:srgbClr val="F3F4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-1290" y="1944"/>
      </p:cViewPr>
      <p:guideLst>
        <p:guide orient="horz" pos="10206"/>
        <p:guide pos="68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0203" y="10066261"/>
            <a:ext cx="18362295" cy="694586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40405" y="18362295"/>
            <a:ext cx="15121890" cy="828103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086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629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172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715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9258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801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234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5A0A5-D711-40FE-A3D7-452C5D7C4BF7}" type="datetimeFigureOut">
              <a:rPr lang="en-US" smtClean="0"/>
              <a:t>2/8/2026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82803-A7E9-4521-92AB-1D416760F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36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5A0A5-D711-40FE-A3D7-452C5D7C4BF7}" type="datetimeFigureOut">
              <a:rPr lang="en-US" smtClean="0"/>
              <a:t>2/8/2026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82803-A7E9-4521-92AB-1D416760F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298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002126" y="6128271"/>
            <a:ext cx="11483935" cy="13064382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50320" y="6128271"/>
            <a:ext cx="34091761" cy="13064382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5A0A5-D711-40FE-A3D7-452C5D7C4BF7}" type="datetimeFigureOut">
              <a:rPr lang="en-US" smtClean="0"/>
              <a:t>2/8/2026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82803-A7E9-4521-92AB-1D416760F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117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5A0A5-D711-40FE-A3D7-452C5D7C4BF7}" type="datetimeFigureOut">
              <a:rPr lang="en-US" smtClean="0"/>
              <a:t>2/8/2026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82803-A7E9-4521-92AB-1D416760F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974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6464" y="20822605"/>
            <a:ext cx="18362295" cy="6435804"/>
          </a:xfrm>
        </p:spPr>
        <p:txBody>
          <a:bodyPr anchor="t"/>
          <a:lstStyle>
            <a:lvl1pPr algn="l">
              <a:defRPr sz="13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6464" y="13734221"/>
            <a:ext cx="18362295" cy="7088384"/>
          </a:xfrm>
        </p:spPr>
        <p:txBody>
          <a:bodyPr anchor="b"/>
          <a:lstStyle>
            <a:lvl1pPr marL="0" indent="0">
              <a:buNone/>
              <a:defRPr sz="6800">
                <a:solidFill>
                  <a:schemeClr val="tx1">
                    <a:tint val="75000"/>
                  </a:schemeClr>
                </a:solidFill>
              </a:defRPr>
            </a:lvl1pPr>
            <a:lvl2pPr marL="1543050" indent="0">
              <a:buNone/>
              <a:defRPr sz="6100">
                <a:solidFill>
                  <a:schemeClr val="tx1">
                    <a:tint val="75000"/>
                  </a:schemeClr>
                </a:solidFill>
              </a:defRPr>
            </a:lvl2pPr>
            <a:lvl3pPr marL="3086100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3pPr>
            <a:lvl4pPr marL="4629150" indent="0">
              <a:buNone/>
              <a:defRPr sz="4700">
                <a:solidFill>
                  <a:schemeClr val="tx1">
                    <a:tint val="75000"/>
                  </a:schemeClr>
                </a:solidFill>
              </a:defRPr>
            </a:lvl4pPr>
            <a:lvl5pPr marL="6172200" indent="0">
              <a:buNone/>
              <a:defRPr sz="4700">
                <a:solidFill>
                  <a:schemeClr val="tx1">
                    <a:tint val="75000"/>
                  </a:schemeClr>
                </a:solidFill>
              </a:defRPr>
            </a:lvl5pPr>
            <a:lvl6pPr marL="7715250" indent="0">
              <a:buNone/>
              <a:defRPr sz="4700">
                <a:solidFill>
                  <a:schemeClr val="tx1">
                    <a:tint val="75000"/>
                  </a:schemeClr>
                </a:solidFill>
              </a:defRPr>
            </a:lvl6pPr>
            <a:lvl7pPr marL="9258300" indent="0">
              <a:buNone/>
              <a:defRPr sz="4700">
                <a:solidFill>
                  <a:schemeClr val="tx1">
                    <a:tint val="75000"/>
                  </a:schemeClr>
                </a:solidFill>
              </a:defRPr>
            </a:lvl7pPr>
            <a:lvl8pPr marL="10801350" indent="0">
              <a:buNone/>
              <a:defRPr sz="4700">
                <a:solidFill>
                  <a:schemeClr val="tx1">
                    <a:tint val="75000"/>
                  </a:schemeClr>
                </a:solidFill>
              </a:defRPr>
            </a:lvl8pPr>
            <a:lvl9pPr marL="12344400" indent="0">
              <a:buNone/>
              <a:defRPr sz="4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5A0A5-D711-40FE-A3D7-452C5D7C4BF7}" type="datetimeFigureOut">
              <a:rPr lang="en-US" smtClean="0"/>
              <a:t>2/8/2026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82803-A7E9-4521-92AB-1D416760F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681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50319" y="35726968"/>
            <a:ext cx="22787848" cy="101045127"/>
          </a:xfrm>
        </p:spPr>
        <p:txBody>
          <a:bodyPr/>
          <a:lstStyle>
            <a:lvl1pPr>
              <a:defRPr sz="9500"/>
            </a:lvl1pPr>
            <a:lvl2pPr>
              <a:defRPr sz="8100"/>
            </a:lvl2pPr>
            <a:lvl3pPr>
              <a:defRPr sz="6800"/>
            </a:lvl3pPr>
            <a:lvl4pPr>
              <a:defRPr sz="6100"/>
            </a:lvl4pPr>
            <a:lvl5pPr>
              <a:defRPr sz="6100"/>
            </a:lvl5pPr>
            <a:lvl6pPr>
              <a:defRPr sz="6100"/>
            </a:lvl6pPr>
            <a:lvl7pPr>
              <a:defRPr sz="6100"/>
            </a:lvl7pPr>
            <a:lvl8pPr>
              <a:defRPr sz="6100"/>
            </a:lvl8pPr>
            <a:lvl9pPr>
              <a:defRPr sz="6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698212" y="35726968"/>
            <a:ext cx="22787848" cy="101045127"/>
          </a:xfrm>
        </p:spPr>
        <p:txBody>
          <a:bodyPr/>
          <a:lstStyle>
            <a:lvl1pPr>
              <a:defRPr sz="9500"/>
            </a:lvl1pPr>
            <a:lvl2pPr>
              <a:defRPr sz="8100"/>
            </a:lvl2pPr>
            <a:lvl3pPr>
              <a:defRPr sz="6800"/>
            </a:lvl3pPr>
            <a:lvl4pPr>
              <a:defRPr sz="6100"/>
            </a:lvl4pPr>
            <a:lvl5pPr>
              <a:defRPr sz="6100"/>
            </a:lvl5pPr>
            <a:lvl6pPr>
              <a:defRPr sz="6100"/>
            </a:lvl6pPr>
            <a:lvl7pPr>
              <a:defRPr sz="6100"/>
            </a:lvl7pPr>
            <a:lvl8pPr>
              <a:defRPr sz="6100"/>
            </a:lvl8pPr>
            <a:lvl9pPr>
              <a:defRPr sz="6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5A0A5-D711-40FE-A3D7-452C5D7C4BF7}" type="datetimeFigureOut">
              <a:rPr lang="en-US" smtClean="0"/>
              <a:t>2/8/2026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82803-A7E9-4521-92AB-1D416760F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656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135" y="1297665"/>
            <a:ext cx="19442430" cy="54006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0135" y="7253409"/>
            <a:ext cx="9544944" cy="3022875"/>
          </a:xfrm>
        </p:spPr>
        <p:txBody>
          <a:bodyPr anchor="b"/>
          <a:lstStyle>
            <a:lvl1pPr marL="0" indent="0">
              <a:buNone/>
              <a:defRPr sz="8100" b="1"/>
            </a:lvl1pPr>
            <a:lvl2pPr marL="1543050" indent="0">
              <a:buNone/>
              <a:defRPr sz="6800" b="1"/>
            </a:lvl2pPr>
            <a:lvl3pPr marL="3086100" indent="0">
              <a:buNone/>
              <a:defRPr sz="6100" b="1"/>
            </a:lvl3pPr>
            <a:lvl4pPr marL="4629150" indent="0">
              <a:buNone/>
              <a:defRPr sz="5400" b="1"/>
            </a:lvl4pPr>
            <a:lvl5pPr marL="6172200" indent="0">
              <a:buNone/>
              <a:defRPr sz="5400" b="1"/>
            </a:lvl5pPr>
            <a:lvl6pPr marL="7715250" indent="0">
              <a:buNone/>
              <a:defRPr sz="5400" b="1"/>
            </a:lvl6pPr>
            <a:lvl7pPr marL="9258300" indent="0">
              <a:buNone/>
              <a:defRPr sz="5400" b="1"/>
            </a:lvl7pPr>
            <a:lvl8pPr marL="10801350" indent="0">
              <a:buNone/>
              <a:defRPr sz="5400" b="1"/>
            </a:lvl8pPr>
            <a:lvl9pPr marL="12344400" indent="0">
              <a:buNone/>
              <a:defRPr sz="5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0135" y="10276284"/>
            <a:ext cx="9544944" cy="18669836"/>
          </a:xfrm>
        </p:spPr>
        <p:txBody>
          <a:bodyPr/>
          <a:lstStyle>
            <a:lvl1pPr>
              <a:defRPr sz="8100"/>
            </a:lvl1pPr>
            <a:lvl2pPr>
              <a:defRPr sz="6800"/>
            </a:lvl2pPr>
            <a:lvl3pPr>
              <a:defRPr sz="6100"/>
            </a:lvl3pPr>
            <a:lvl4pPr>
              <a:defRPr sz="5400"/>
            </a:lvl4pPr>
            <a:lvl5pPr>
              <a:defRPr sz="5400"/>
            </a:lvl5pPr>
            <a:lvl6pPr>
              <a:defRPr sz="5400"/>
            </a:lvl6pPr>
            <a:lvl7pPr>
              <a:defRPr sz="5400"/>
            </a:lvl7pPr>
            <a:lvl8pPr>
              <a:defRPr sz="5400"/>
            </a:lvl8pPr>
            <a:lvl9pPr>
              <a:defRPr sz="5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973873" y="7253409"/>
            <a:ext cx="9548693" cy="3022875"/>
          </a:xfrm>
        </p:spPr>
        <p:txBody>
          <a:bodyPr anchor="b"/>
          <a:lstStyle>
            <a:lvl1pPr marL="0" indent="0">
              <a:buNone/>
              <a:defRPr sz="8100" b="1"/>
            </a:lvl1pPr>
            <a:lvl2pPr marL="1543050" indent="0">
              <a:buNone/>
              <a:defRPr sz="6800" b="1"/>
            </a:lvl2pPr>
            <a:lvl3pPr marL="3086100" indent="0">
              <a:buNone/>
              <a:defRPr sz="6100" b="1"/>
            </a:lvl3pPr>
            <a:lvl4pPr marL="4629150" indent="0">
              <a:buNone/>
              <a:defRPr sz="5400" b="1"/>
            </a:lvl4pPr>
            <a:lvl5pPr marL="6172200" indent="0">
              <a:buNone/>
              <a:defRPr sz="5400" b="1"/>
            </a:lvl5pPr>
            <a:lvl6pPr marL="7715250" indent="0">
              <a:buNone/>
              <a:defRPr sz="5400" b="1"/>
            </a:lvl6pPr>
            <a:lvl7pPr marL="9258300" indent="0">
              <a:buNone/>
              <a:defRPr sz="5400" b="1"/>
            </a:lvl7pPr>
            <a:lvl8pPr marL="10801350" indent="0">
              <a:buNone/>
              <a:defRPr sz="5400" b="1"/>
            </a:lvl8pPr>
            <a:lvl9pPr marL="12344400" indent="0">
              <a:buNone/>
              <a:defRPr sz="5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973873" y="10276284"/>
            <a:ext cx="9548693" cy="18669836"/>
          </a:xfrm>
        </p:spPr>
        <p:txBody>
          <a:bodyPr/>
          <a:lstStyle>
            <a:lvl1pPr>
              <a:defRPr sz="8100"/>
            </a:lvl1pPr>
            <a:lvl2pPr>
              <a:defRPr sz="6800"/>
            </a:lvl2pPr>
            <a:lvl3pPr>
              <a:defRPr sz="6100"/>
            </a:lvl3pPr>
            <a:lvl4pPr>
              <a:defRPr sz="5400"/>
            </a:lvl4pPr>
            <a:lvl5pPr>
              <a:defRPr sz="5400"/>
            </a:lvl5pPr>
            <a:lvl6pPr>
              <a:defRPr sz="5400"/>
            </a:lvl6pPr>
            <a:lvl7pPr>
              <a:defRPr sz="5400"/>
            </a:lvl7pPr>
            <a:lvl8pPr>
              <a:defRPr sz="5400"/>
            </a:lvl8pPr>
            <a:lvl9pPr>
              <a:defRPr sz="5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5A0A5-D711-40FE-A3D7-452C5D7C4BF7}" type="datetimeFigureOut">
              <a:rPr lang="en-US" smtClean="0"/>
              <a:t>2/8/2026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82803-A7E9-4521-92AB-1D416760F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14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5A0A5-D711-40FE-A3D7-452C5D7C4BF7}" type="datetimeFigureOut">
              <a:rPr lang="en-US" smtClean="0"/>
              <a:t>2/8/2026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82803-A7E9-4521-92AB-1D416760F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884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5A0A5-D711-40FE-A3D7-452C5D7C4BF7}" type="datetimeFigureOut">
              <a:rPr lang="en-US" smtClean="0"/>
              <a:t>2/8/2026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82803-A7E9-4521-92AB-1D416760F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387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136" y="1290161"/>
            <a:ext cx="7107139" cy="5490686"/>
          </a:xfrm>
        </p:spPr>
        <p:txBody>
          <a:bodyPr anchor="b"/>
          <a:lstStyle>
            <a:lvl1pPr algn="l">
              <a:defRPr sz="6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46056" y="1290164"/>
            <a:ext cx="12076509" cy="27655959"/>
          </a:xfrm>
        </p:spPr>
        <p:txBody>
          <a:bodyPr/>
          <a:lstStyle>
            <a:lvl1pPr>
              <a:defRPr sz="10800"/>
            </a:lvl1pPr>
            <a:lvl2pPr>
              <a:defRPr sz="9500"/>
            </a:lvl2pPr>
            <a:lvl3pPr>
              <a:defRPr sz="8100"/>
            </a:lvl3pPr>
            <a:lvl4pPr>
              <a:defRPr sz="6800"/>
            </a:lvl4pPr>
            <a:lvl5pPr>
              <a:defRPr sz="6800"/>
            </a:lvl5pPr>
            <a:lvl6pPr>
              <a:defRPr sz="6800"/>
            </a:lvl6pPr>
            <a:lvl7pPr>
              <a:defRPr sz="6800"/>
            </a:lvl7pPr>
            <a:lvl8pPr>
              <a:defRPr sz="6800"/>
            </a:lvl8pPr>
            <a:lvl9pPr>
              <a:defRPr sz="6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0136" y="6780850"/>
            <a:ext cx="7107139" cy="22165273"/>
          </a:xfrm>
        </p:spPr>
        <p:txBody>
          <a:bodyPr/>
          <a:lstStyle>
            <a:lvl1pPr marL="0" indent="0">
              <a:buNone/>
              <a:defRPr sz="4700"/>
            </a:lvl1pPr>
            <a:lvl2pPr marL="1543050" indent="0">
              <a:buNone/>
              <a:defRPr sz="4100"/>
            </a:lvl2pPr>
            <a:lvl3pPr marL="3086100" indent="0">
              <a:buNone/>
              <a:defRPr sz="3400"/>
            </a:lvl3pPr>
            <a:lvl4pPr marL="4629150" indent="0">
              <a:buNone/>
              <a:defRPr sz="3000"/>
            </a:lvl4pPr>
            <a:lvl5pPr marL="6172200" indent="0">
              <a:buNone/>
              <a:defRPr sz="3000"/>
            </a:lvl5pPr>
            <a:lvl6pPr marL="7715250" indent="0">
              <a:buNone/>
              <a:defRPr sz="3000"/>
            </a:lvl6pPr>
            <a:lvl7pPr marL="9258300" indent="0">
              <a:buNone/>
              <a:defRPr sz="3000"/>
            </a:lvl7pPr>
            <a:lvl8pPr marL="10801350" indent="0">
              <a:buNone/>
              <a:defRPr sz="3000"/>
            </a:lvl8pPr>
            <a:lvl9pPr marL="12344400" indent="0">
              <a:buNone/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5A0A5-D711-40FE-A3D7-452C5D7C4BF7}" type="datetimeFigureOut">
              <a:rPr lang="en-US" smtClean="0"/>
              <a:t>2/8/2026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82803-A7E9-4521-92AB-1D416760F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477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4280" y="22682835"/>
            <a:ext cx="12961620" cy="2677837"/>
          </a:xfrm>
        </p:spPr>
        <p:txBody>
          <a:bodyPr anchor="b"/>
          <a:lstStyle>
            <a:lvl1pPr algn="l">
              <a:defRPr sz="6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34280" y="2895362"/>
            <a:ext cx="12961620" cy="19442430"/>
          </a:xfrm>
        </p:spPr>
        <p:txBody>
          <a:bodyPr/>
          <a:lstStyle>
            <a:lvl1pPr marL="0" indent="0">
              <a:buNone/>
              <a:defRPr sz="10800"/>
            </a:lvl1pPr>
            <a:lvl2pPr marL="1543050" indent="0">
              <a:buNone/>
              <a:defRPr sz="9500"/>
            </a:lvl2pPr>
            <a:lvl3pPr marL="3086100" indent="0">
              <a:buNone/>
              <a:defRPr sz="8100"/>
            </a:lvl3pPr>
            <a:lvl4pPr marL="4629150" indent="0">
              <a:buNone/>
              <a:defRPr sz="6800"/>
            </a:lvl4pPr>
            <a:lvl5pPr marL="6172200" indent="0">
              <a:buNone/>
              <a:defRPr sz="6800"/>
            </a:lvl5pPr>
            <a:lvl6pPr marL="7715250" indent="0">
              <a:buNone/>
              <a:defRPr sz="6800"/>
            </a:lvl6pPr>
            <a:lvl7pPr marL="9258300" indent="0">
              <a:buNone/>
              <a:defRPr sz="6800"/>
            </a:lvl7pPr>
            <a:lvl8pPr marL="10801350" indent="0">
              <a:buNone/>
              <a:defRPr sz="6800"/>
            </a:lvl8pPr>
            <a:lvl9pPr marL="12344400" indent="0">
              <a:buNone/>
              <a:defRPr sz="6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34280" y="25360672"/>
            <a:ext cx="12961620" cy="3802973"/>
          </a:xfrm>
        </p:spPr>
        <p:txBody>
          <a:bodyPr/>
          <a:lstStyle>
            <a:lvl1pPr marL="0" indent="0">
              <a:buNone/>
              <a:defRPr sz="4700"/>
            </a:lvl1pPr>
            <a:lvl2pPr marL="1543050" indent="0">
              <a:buNone/>
              <a:defRPr sz="4100"/>
            </a:lvl2pPr>
            <a:lvl3pPr marL="3086100" indent="0">
              <a:buNone/>
              <a:defRPr sz="3400"/>
            </a:lvl3pPr>
            <a:lvl4pPr marL="4629150" indent="0">
              <a:buNone/>
              <a:defRPr sz="3000"/>
            </a:lvl4pPr>
            <a:lvl5pPr marL="6172200" indent="0">
              <a:buNone/>
              <a:defRPr sz="3000"/>
            </a:lvl5pPr>
            <a:lvl6pPr marL="7715250" indent="0">
              <a:buNone/>
              <a:defRPr sz="3000"/>
            </a:lvl6pPr>
            <a:lvl7pPr marL="9258300" indent="0">
              <a:buNone/>
              <a:defRPr sz="3000"/>
            </a:lvl7pPr>
            <a:lvl8pPr marL="10801350" indent="0">
              <a:buNone/>
              <a:defRPr sz="3000"/>
            </a:lvl8pPr>
            <a:lvl9pPr marL="12344400" indent="0">
              <a:buNone/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5A0A5-D711-40FE-A3D7-452C5D7C4BF7}" type="datetimeFigureOut">
              <a:rPr lang="en-US" smtClean="0"/>
              <a:t>2/8/2026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82803-A7E9-4521-92AB-1D416760F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672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80135" y="1297665"/>
            <a:ext cx="19442430" cy="5400675"/>
          </a:xfrm>
          <a:prstGeom prst="rect">
            <a:avLst/>
          </a:prstGeom>
        </p:spPr>
        <p:txBody>
          <a:bodyPr vert="horz" lIns="308610" tIns="154305" rIns="308610" bIns="154305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0135" y="7560947"/>
            <a:ext cx="19442430" cy="21385175"/>
          </a:xfrm>
          <a:prstGeom prst="rect">
            <a:avLst/>
          </a:prstGeom>
        </p:spPr>
        <p:txBody>
          <a:bodyPr vert="horz" lIns="308610" tIns="154305" rIns="308610" bIns="15430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80135" y="30033756"/>
            <a:ext cx="5040630" cy="1725216"/>
          </a:xfrm>
          <a:prstGeom prst="rect">
            <a:avLst/>
          </a:prstGeom>
        </p:spPr>
        <p:txBody>
          <a:bodyPr vert="horz" lIns="308610" tIns="154305" rIns="308610" bIns="154305" rtlCol="0" anchor="ctr"/>
          <a:lstStyle>
            <a:lvl1pPr algn="l">
              <a:defRPr sz="4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5A0A5-D711-40FE-A3D7-452C5D7C4BF7}" type="datetimeFigureOut">
              <a:rPr lang="en-US" smtClean="0"/>
              <a:t>2/8/2026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380923" y="30033756"/>
            <a:ext cx="6840855" cy="1725216"/>
          </a:xfrm>
          <a:prstGeom prst="rect">
            <a:avLst/>
          </a:prstGeom>
        </p:spPr>
        <p:txBody>
          <a:bodyPr vert="horz" lIns="308610" tIns="154305" rIns="308610" bIns="154305" rtlCol="0" anchor="ctr"/>
          <a:lstStyle>
            <a:lvl1pPr algn="ctr">
              <a:defRPr sz="4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481935" y="30033756"/>
            <a:ext cx="5040630" cy="1725216"/>
          </a:xfrm>
          <a:prstGeom prst="rect">
            <a:avLst/>
          </a:prstGeom>
        </p:spPr>
        <p:txBody>
          <a:bodyPr vert="horz" lIns="308610" tIns="154305" rIns="308610" bIns="154305" rtlCol="0" anchor="ctr"/>
          <a:lstStyle>
            <a:lvl1pPr algn="r">
              <a:defRPr sz="4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B82803-A7E9-4521-92AB-1D416760F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584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086100" rtl="0" eaLnBrk="1" latinLnBrk="0" hangingPunct="1">
        <a:spcBef>
          <a:spcPct val="0"/>
        </a:spcBef>
        <a:buNone/>
        <a:defRPr sz="1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57288" indent="-1157288" algn="l" defTabSz="30861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0800" kern="1200">
          <a:solidFill>
            <a:schemeClr val="tx1"/>
          </a:solidFill>
          <a:latin typeface="+mn-lt"/>
          <a:ea typeface="+mn-ea"/>
          <a:cs typeface="+mn-cs"/>
        </a:defRPr>
      </a:lvl1pPr>
      <a:lvl2pPr marL="2507456" indent="-964406" algn="l" defTabSz="3086100" rtl="0" eaLnBrk="1" latinLnBrk="0" hangingPunct="1">
        <a:spcBef>
          <a:spcPct val="20000"/>
        </a:spcBef>
        <a:buFont typeface="Arial" panose="020B0604020202020204" pitchFamily="34" charset="0"/>
        <a:buChar char="–"/>
        <a:defRPr sz="9500" kern="1200">
          <a:solidFill>
            <a:schemeClr val="tx1"/>
          </a:solidFill>
          <a:latin typeface="+mn-lt"/>
          <a:ea typeface="+mn-ea"/>
          <a:cs typeface="+mn-cs"/>
        </a:defRPr>
      </a:lvl2pPr>
      <a:lvl3pPr marL="3857625" indent="-771525" algn="l" defTabSz="3086100" rtl="0" eaLnBrk="1" latinLnBrk="0" hangingPunct="1">
        <a:spcBef>
          <a:spcPct val="20000"/>
        </a:spcBef>
        <a:buFont typeface="Arial" panose="020B0604020202020204" pitchFamily="34" charset="0"/>
        <a:buChar char="•"/>
        <a:defRPr sz="8100" kern="1200">
          <a:solidFill>
            <a:schemeClr val="tx1"/>
          </a:solidFill>
          <a:latin typeface="+mn-lt"/>
          <a:ea typeface="+mn-ea"/>
          <a:cs typeface="+mn-cs"/>
        </a:defRPr>
      </a:lvl3pPr>
      <a:lvl4pPr marL="5400675" indent="-771525" algn="l" defTabSz="3086100" rtl="0" eaLnBrk="1" latinLnBrk="0" hangingPunct="1">
        <a:spcBef>
          <a:spcPct val="20000"/>
        </a:spcBef>
        <a:buFont typeface="Arial" panose="020B0604020202020204" pitchFamily="34" charset="0"/>
        <a:buChar char="–"/>
        <a:defRPr sz="6800" kern="1200">
          <a:solidFill>
            <a:schemeClr val="tx1"/>
          </a:solidFill>
          <a:latin typeface="+mn-lt"/>
          <a:ea typeface="+mn-ea"/>
          <a:cs typeface="+mn-cs"/>
        </a:defRPr>
      </a:lvl4pPr>
      <a:lvl5pPr marL="6943725" indent="-771525" algn="l" defTabSz="3086100" rtl="0" eaLnBrk="1" latinLnBrk="0" hangingPunct="1">
        <a:spcBef>
          <a:spcPct val="20000"/>
        </a:spcBef>
        <a:buFont typeface="Arial" panose="020B0604020202020204" pitchFamily="34" charset="0"/>
        <a:buChar char="»"/>
        <a:defRPr sz="6800" kern="1200">
          <a:solidFill>
            <a:schemeClr val="tx1"/>
          </a:solidFill>
          <a:latin typeface="+mn-lt"/>
          <a:ea typeface="+mn-ea"/>
          <a:cs typeface="+mn-cs"/>
        </a:defRPr>
      </a:lvl5pPr>
      <a:lvl6pPr marL="8486775" indent="-771525" algn="l" defTabSz="3086100" rtl="0" eaLnBrk="1" latinLnBrk="0" hangingPunct="1">
        <a:spcBef>
          <a:spcPct val="20000"/>
        </a:spcBef>
        <a:buFont typeface="Arial" panose="020B0604020202020204" pitchFamily="34" charset="0"/>
        <a:buChar char="•"/>
        <a:defRPr sz="6800" kern="1200">
          <a:solidFill>
            <a:schemeClr val="tx1"/>
          </a:solidFill>
          <a:latin typeface="+mn-lt"/>
          <a:ea typeface="+mn-ea"/>
          <a:cs typeface="+mn-cs"/>
        </a:defRPr>
      </a:lvl6pPr>
      <a:lvl7pPr marL="10029825" indent="-771525" algn="l" defTabSz="3086100" rtl="0" eaLnBrk="1" latinLnBrk="0" hangingPunct="1">
        <a:spcBef>
          <a:spcPct val="20000"/>
        </a:spcBef>
        <a:buFont typeface="Arial" panose="020B0604020202020204" pitchFamily="34" charset="0"/>
        <a:buChar char="•"/>
        <a:defRPr sz="6800" kern="1200">
          <a:solidFill>
            <a:schemeClr val="tx1"/>
          </a:solidFill>
          <a:latin typeface="+mn-lt"/>
          <a:ea typeface="+mn-ea"/>
          <a:cs typeface="+mn-cs"/>
        </a:defRPr>
      </a:lvl7pPr>
      <a:lvl8pPr marL="11572875" indent="-771525" algn="l" defTabSz="3086100" rtl="0" eaLnBrk="1" latinLnBrk="0" hangingPunct="1">
        <a:spcBef>
          <a:spcPct val="20000"/>
        </a:spcBef>
        <a:buFont typeface="Arial" panose="020B0604020202020204" pitchFamily="34" charset="0"/>
        <a:buChar char="•"/>
        <a:defRPr sz="6800" kern="1200">
          <a:solidFill>
            <a:schemeClr val="tx1"/>
          </a:solidFill>
          <a:latin typeface="+mn-lt"/>
          <a:ea typeface="+mn-ea"/>
          <a:cs typeface="+mn-cs"/>
        </a:defRPr>
      </a:lvl8pPr>
      <a:lvl9pPr marL="13115925" indent="-771525" algn="l" defTabSz="3086100" rtl="0" eaLnBrk="1" latinLnBrk="0" hangingPunct="1">
        <a:spcBef>
          <a:spcPct val="20000"/>
        </a:spcBef>
        <a:buFont typeface="Arial" panose="020B0604020202020204" pitchFamily="34" charset="0"/>
        <a:buChar char="•"/>
        <a:defRPr sz="6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86100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1pPr>
      <a:lvl2pPr marL="1543050" algn="l" defTabSz="3086100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2pPr>
      <a:lvl3pPr marL="3086100" algn="l" defTabSz="3086100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3pPr>
      <a:lvl4pPr marL="4629150" algn="l" defTabSz="3086100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4pPr>
      <a:lvl5pPr marL="6172200" algn="l" defTabSz="3086100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5pPr>
      <a:lvl6pPr marL="7715250" algn="l" defTabSz="3086100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6pPr>
      <a:lvl7pPr marL="9258300" algn="l" defTabSz="3086100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7pPr>
      <a:lvl8pPr marL="10801350" algn="l" defTabSz="3086100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8pPr>
      <a:lvl9pPr marL="12344400" algn="l" defTabSz="3086100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white and grey gradient&#10;&#10;AI-generated content may be incorrect.">
            <a:extLst>
              <a:ext uri="{FF2B5EF4-FFF2-40B4-BE49-F238E27FC236}">
                <a16:creationId xmlns:a16="http://schemas.microsoft.com/office/drawing/2014/main" xmlns="" id="{687EC51E-3D46-DADD-E90B-F6FAB4A752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" y="1747"/>
            <a:ext cx="21602217" cy="32400555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E1865743-543B-DD81-1F81-D051C54DAD8E}"/>
              </a:ext>
            </a:extLst>
          </p:cNvPr>
          <p:cNvSpPr/>
          <p:nvPr/>
        </p:nvSpPr>
        <p:spPr>
          <a:xfrm>
            <a:off x="1688319" y="3816649"/>
            <a:ext cx="18218024" cy="1656184"/>
          </a:xfrm>
          <a:prstGeom prst="roundRect">
            <a:avLst/>
          </a:prstGeom>
          <a:solidFill>
            <a:srgbClr val="F3F4F6"/>
          </a:solidFill>
          <a:ln>
            <a:solidFill>
              <a:srgbClr val="24465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4000" b="1" dirty="0">
                <a:solidFill>
                  <a:srgbClr val="244652"/>
                </a:solidFill>
                <a:cs typeface="B Titr" panose="00000700000000000000" pitchFamily="2" charset="-78"/>
              </a:rPr>
              <a:t>عنوان مقاله (</a:t>
            </a:r>
            <a:r>
              <a:rPr lang="en-US" sz="4000" b="1" dirty="0">
                <a:solidFill>
                  <a:srgbClr val="244652"/>
                </a:solidFill>
                <a:cs typeface="B Titr" panose="00000700000000000000" pitchFamily="2" charset="-78"/>
              </a:rPr>
              <a:t>B Titr40</a:t>
            </a:r>
            <a:r>
              <a:rPr lang="fa-IR" sz="4000" b="1" dirty="0">
                <a:solidFill>
                  <a:srgbClr val="244652"/>
                </a:solidFill>
                <a:cs typeface="B Titr" panose="00000700000000000000" pitchFamily="2" charset="-78"/>
              </a:rPr>
              <a:t>)</a:t>
            </a:r>
            <a:endParaRPr lang="en-US" sz="4000" b="1" dirty="0">
              <a:solidFill>
                <a:srgbClr val="244652"/>
              </a:solidFill>
              <a:cs typeface="B Titr" panose="00000700000000000000" pitchFamily="2" charset="-78"/>
            </a:endParaRPr>
          </a:p>
          <a:p>
            <a:pPr algn="ctr" rtl="1"/>
            <a:r>
              <a:rPr lang="fa-IR" sz="3000" b="1" dirty="0">
                <a:solidFill>
                  <a:srgbClr val="244652"/>
                </a:solidFill>
                <a:cs typeface="B Nazanin" panose="00000400000000000000" pitchFamily="2" charset="-78"/>
              </a:rPr>
              <a:t>اطلاعات نویسندگان</a:t>
            </a:r>
            <a:r>
              <a:rPr lang="en-US" sz="3000" b="1" dirty="0">
                <a:solidFill>
                  <a:srgbClr val="244652"/>
                </a:solidFill>
                <a:cs typeface="B Nazanin" panose="00000400000000000000" pitchFamily="2" charset="-78"/>
              </a:rPr>
              <a:t> </a:t>
            </a:r>
            <a:r>
              <a:rPr lang="fa-IR" sz="3200" b="1" dirty="0">
                <a:solidFill>
                  <a:srgbClr val="244652"/>
                </a:solidFill>
                <a:cs typeface="B Nazanin" panose="00000400000000000000" pitchFamily="2" charset="-78"/>
              </a:rPr>
              <a:t>(</a:t>
            </a:r>
            <a:r>
              <a:rPr lang="en-US" sz="3200" b="1" dirty="0">
                <a:solidFill>
                  <a:srgbClr val="244652"/>
                </a:solidFill>
                <a:cs typeface="B Nazanin" panose="00000400000000000000" pitchFamily="2" charset="-78"/>
              </a:rPr>
              <a:t>B Nazanin 30</a:t>
            </a:r>
            <a:r>
              <a:rPr lang="fa-IR" sz="3200" b="1" dirty="0">
                <a:solidFill>
                  <a:srgbClr val="244652"/>
                </a:solidFill>
                <a:cs typeface="B Nazanin" panose="00000400000000000000" pitchFamily="2" charset="-78"/>
              </a:rPr>
              <a:t>)</a:t>
            </a:r>
            <a:r>
              <a:rPr lang="fa-IR" sz="3000" b="1" dirty="0">
                <a:solidFill>
                  <a:srgbClr val="244652"/>
                </a:solidFill>
                <a:cs typeface="B Nazanin" panose="00000400000000000000" pitchFamily="2" charset="-78"/>
              </a:rPr>
              <a:t> </a:t>
            </a:r>
            <a:endParaRPr lang="en-US" sz="3000" b="1" dirty="0">
              <a:solidFill>
                <a:srgbClr val="244652"/>
              </a:solidFill>
              <a:cs typeface="B Nazanin" panose="00000400000000000000" pitchFamily="2" charset="-78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8CB27897-9259-C136-7FCE-1C357EC6E0B7}"/>
              </a:ext>
            </a:extLst>
          </p:cNvPr>
          <p:cNvSpPr/>
          <p:nvPr/>
        </p:nvSpPr>
        <p:spPr>
          <a:xfrm>
            <a:off x="14429115" y="6552953"/>
            <a:ext cx="6840458" cy="7488832"/>
          </a:xfrm>
          <a:prstGeom prst="roundRect">
            <a:avLst>
              <a:gd name="adj" fmla="val 4850"/>
            </a:avLst>
          </a:prstGeom>
          <a:solidFill>
            <a:srgbClr val="F3F4F6"/>
          </a:solidFill>
          <a:ln>
            <a:solidFill>
              <a:srgbClr val="24465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 rtl="1"/>
            <a:r>
              <a:rPr lang="fa-IR" sz="3800" b="1" dirty="0">
                <a:solidFill>
                  <a:srgbClr val="244652"/>
                </a:solidFill>
                <a:cs typeface="B Nazanin" panose="00000400000000000000" pitchFamily="2" charset="-78"/>
              </a:rPr>
              <a:t>چکیده: (</a:t>
            </a:r>
            <a:r>
              <a:rPr lang="en-US" sz="3800" b="1" dirty="0">
                <a:solidFill>
                  <a:srgbClr val="244652"/>
                </a:solidFill>
                <a:cs typeface="B Nazanin" panose="00000400000000000000" pitchFamily="2" charset="-78"/>
              </a:rPr>
              <a:t>B Nazanin 38</a:t>
            </a:r>
            <a:r>
              <a:rPr lang="fa-IR" sz="3800" b="1" dirty="0">
                <a:solidFill>
                  <a:srgbClr val="244652"/>
                </a:solidFill>
                <a:cs typeface="B Nazanin" panose="00000400000000000000" pitchFamily="2" charset="-78"/>
              </a:rPr>
              <a:t>)</a:t>
            </a:r>
          </a:p>
          <a:p>
            <a:pPr algn="r" rtl="1"/>
            <a:r>
              <a:rPr lang="fa-IR" sz="2600" dirty="0">
                <a:solidFill>
                  <a:schemeClr val="tx1"/>
                </a:solidFill>
                <a:cs typeface="B Nazanin" panose="00000400000000000000" pitchFamily="2" charset="-78"/>
              </a:rPr>
              <a:t>برای تهیه پوستر به نکات زیر دقت کنید:</a:t>
            </a:r>
          </a:p>
          <a:p>
            <a:pPr algn="r" rtl="1"/>
            <a:r>
              <a:rPr lang="fa-IR" sz="2600" dirty="0">
                <a:solidFill>
                  <a:schemeClr val="tx1"/>
                </a:solidFill>
                <a:cs typeface="B Nazanin" panose="00000400000000000000" pitchFamily="2" charset="-78"/>
              </a:rPr>
              <a:t>اندازه  قلم متن اصلی 26، </a:t>
            </a:r>
            <a:r>
              <a:rPr lang="en-US" sz="2600" dirty="0">
                <a:solidFill>
                  <a:schemeClr val="tx1"/>
                </a:solidFill>
                <a:cs typeface="B Nazanin" panose="00000400000000000000" pitchFamily="2" charset="-78"/>
              </a:rPr>
              <a:t>B Nazanin </a:t>
            </a:r>
            <a:r>
              <a:rPr lang="fa-IR" sz="2600" dirty="0">
                <a:solidFill>
                  <a:schemeClr val="tx1"/>
                </a:solidFill>
                <a:cs typeface="B Nazanin" panose="00000400000000000000" pitchFamily="2" charset="-78"/>
              </a:rPr>
              <a:t>برای متون فارسی می‌باشد. برای لغات انگلیسی از  فونت </a:t>
            </a:r>
            <a:r>
              <a:rPr lang="en-US" sz="2600" dirty="0">
                <a:solidFill>
                  <a:schemeClr val="tx1"/>
                </a:solidFill>
                <a:cs typeface="B Nazanin" panose="00000400000000000000" pitchFamily="2" charset="-78"/>
              </a:rPr>
              <a:t>Time New Romance </a:t>
            </a:r>
            <a:r>
              <a:rPr lang="fa-IR" sz="2600" dirty="0">
                <a:solidFill>
                  <a:schemeClr val="tx1"/>
                </a:solidFill>
                <a:cs typeface="B Nazanin" panose="00000400000000000000" pitchFamily="2" charset="-78"/>
              </a:rPr>
              <a:t>و دو سایز کوچکتر از اندازه قلم فارسی استفاده شود.</a:t>
            </a:r>
          </a:p>
          <a:p>
            <a:pPr algn="r" rtl="1"/>
            <a:r>
              <a:rPr lang="fa-IR" sz="2600" dirty="0">
                <a:solidFill>
                  <a:schemeClr val="tx1"/>
                </a:solidFill>
                <a:cs typeface="B Nazanin" panose="00000400000000000000" pitchFamily="2" charset="-78"/>
              </a:rPr>
              <a:t>اندازه فونت عنوان مقاله ۵0 </a:t>
            </a:r>
            <a:r>
              <a:rPr lang="en-US" sz="2600" dirty="0">
                <a:solidFill>
                  <a:schemeClr val="tx1"/>
                </a:solidFill>
                <a:cs typeface="B Nazanin" panose="00000400000000000000" pitchFamily="2" charset="-78"/>
              </a:rPr>
              <a:t>B </a:t>
            </a:r>
            <a:r>
              <a:rPr lang="en-US" sz="2600" dirty="0" err="1">
                <a:solidFill>
                  <a:schemeClr val="tx1"/>
                </a:solidFill>
                <a:cs typeface="B Nazanin" panose="00000400000000000000" pitchFamily="2" charset="-78"/>
              </a:rPr>
              <a:t>Titr</a:t>
            </a:r>
            <a:r>
              <a:rPr lang="en-US" sz="2600" dirty="0">
                <a:solidFill>
                  <a:schemeClr val="tx1"/>
                </a:solidFill>
                <a:cs typeface="B Nazanin" panose="00000400000000000000" pitchFamily="2" charset="-78"/>
              </a:rPr>
              <a:t> </a:t>
            </a:r>
            <a:r>
              <a:rPr lang="fa-IR" sz="2600" dirty="0">
                <a:solidFill>
                  <a:schemeClr val="tx1"/>
                </a:solidFill>
                <a:cs typeface="B Nazanin" panose="00000400000000000000" pitchFamily="2" charset="-78"/>
              </a:rPr>
              <a:t>و زیرعنوان‌ها </a:t>
            </a:r>
            <a:r>
              <a:rPr lang="en-US" sz="2600" dirty="0">
                <a:solidFill>
                  <a:schemeClr val="tx1"/>
                </a:solidFill>
                <a:cs typeface="B Nazanin" panose="00000400000000000000" pitchFamily="2" charset="-78"/>
              </a:rPr>
              <a:t>B Nazanin </a:t>
            </a:r>
            <a:r>
              <a:rPr lang="fa-IR" sz="2600" dirty="0">
                <a:solidFill>
                  <a:schemeClr val="tx1"/>
                </a:solidFill>
                <a:cs typeface="B Nazanin" panose="00000400000000000000" pitchFamily="2" charset="-78"/>
              </a:rPr>
              <a:t>40 می‌باشد.</a:t>
            </a:r>
          </a:p>
          <a:p>
            <a:pPr algn="r" rtl="1"/>
            <a:r>
              <a:rPr lang="fa-IR" sz="2600" dirty="0">
                <a:solidFill>
                  <a:schemeClr val="tx1"/>
                </a:solidFill>
                <a:cs typeface="B Nazanin" panose="00000400000000000000" pitchFamily="2" charset="-78"/>
              </a:rPr>
              <a:t>تمامی شکل‌ها و جداول ارائه شده باید دارای عنوان باشند.</a:t>
            </a:r>
          </a:p>
          <a:p>
            <a:pPr algn="r" rtl="1"/>
            <a:r>
              <a:rPr lang="fa-IR" sz="2600" dirty="0">
                <a:solidFill>
                  <a:schemeClr val="tx1"/>
                </a:solidFill>
                <a:cs typeface="B Nazanin" panose="00000400000000000000" pitchFamily="2" charset="-78"/>
              </a:rPr>
              <a:t>ابعاد پوستر: 60</a:t>
            </a:r>
            <a:r>
              <a:rPr lang="en-US" sz="2000" dirty="0">
                <a:solidFill>
                  <a:schemeClr val="tx1"/>
                </a:solidFill>
                <a:cs typeface="B Nazanin" panose="00000400000000000000" pitchFamily="2" charset="-78"/>
              </a:rPr>
              <a:t>x</a:t>
            </a:r>
            <a:r>
              <a:rPr lang="fa-IR" sz="2600" dirty="0">
                <a:solidFill>
                  <a:schemeClr val="tx1"/>
                </a:solidFill>
                <a:cs typeface="B Nazanin" panose="00000400000000000000" pitchFamily="2" charset="-78"/>
              </a:rPr>
              <a:t>90 (به صورت عمودی باشد.)</a:t>
            </a:r>
          </a:p>
          <a:p>
            <a:pPr algn="r" rtl="1"/>
            <a:r>
              <a:rPr lang="fa-IR" sz="2600" dirty="0">
                <a:solidFill>
                  <a:schemeClr val="tx1"/>
                </a:solidFill>
                <a:cs typeface="B Nazanin" panose="00000400000000000000" pitchFamily="2" charset="-78"/>
              </a:rPr>
              <a:t>فاصله متن از لبه کاغذ باید ۲/۵ سانتیمتر باشد. </a:t>
            </a:r>
          </a:p>
          <a:p>
            <a:pPr algn="r" rtl="1"/>
            <a:r>
              <a:rPr lang="fa-IR" sz="2600" dirty="0">
                <a:solidFill>
                  <a:schemeClr val="tx1"/>
                </a:solidFill>
                <a:cs typeface="B Nazanin" panose="00000400000000000000" pitchFamily="2" charset="-78"/>
              </a:rPr>
              <a:t>پوستر باید در یک صفحه تهیه شود.</a:t>
            </a:r>
            <a:endParaRPr lang="en-US" sz="2600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algn="r" rtl="1"/>
            <a:endParaRPr lang="en-US" sz="2600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algn="r" rtl="1"/>
            <a:r>
              <a:rPr lang="fa-IR" sz="2600" b="1" dirty="0">
                <a:solidFill>
                  <a:srgbClr val="244652"/>
                </a:solidFill>
                <a:cs typeface="B Nazanin" panose="00000400000000000000" pitchFamily="2" charset="-78"/>
              </a:rPr>
              <a:t>کلمات </a:t>
            </a:r>
            <a:r>
              <a:rPr lang="fa-IR" sz="2600" b="1" dirty="0" smtClean="0">
                <a:solidFill>
                  <a:srgbClr val="244652"/>
                </a:solidFill>
                <a:cs typeface="B Nazanin" panose="00000400000000000000" pitchFamily="2" charset="-78"/>
              </a:rPr>
              <a:t>کلیدی</a:t>
            </a:r>
            <a:r>
              <a:rPr lang="fa-IR" sz="2800" b="1" dirty="0" smtClean="0">
                <a:solidFill>
                  <a:srgbClr val="244652"/>
                </a:solidFill>
                <a:cs typeface="B Nazanin" panose="00000400000000000000" pitchFamily="2" charset="-78"/>
              </a:rPr>
              <a:t>: (</a:t>
            </a:r>
            <a:r>
              <a:rPr lang="fa-IR" sz="2000" b="1" dirty="0" smtClean="0">
                <a:solidFill>
                  <a:srgbClr val="244652"/>
                </a:solidFill>
                <a:cs typeface="B Nazanin" panose="00000400000000000000" pitchFamily="2" charset="-78"/>
              </a:rPr>
              <a:t>5-3)کلمه</a:t>
            </a:r>
            <a:endParaRPr lang="fa-IR" sz="2000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664E5BC2-53B4-75FC-B00E-D206F2EB591F}"/>
              </a:ext>
            </a:extLst>
          </p:cNvPr>
          <p:cNvSpPr/>
          <p:nvPr/>
        </p:nvSpPr>
        <p:spPr>
          <a:xfrm>
            <a:off x="333126" y="6552953"/>
            <a:ext cx="13884434" cy="13321480"/>
          </a:xfrm>
          <a:prstGeom prst="roundRect">
            <a:avLst>
              <a:gd name="adj" fmla="val 4850"/>
            </a:avLst>
          </a:prstGeom>
          <a:solidFill>
            <a:srgbClr val="F3F4F6"/>
          </a:solidFill>
          <a:ln>
            <a:solidFill>
              <a:srgbClr val="24465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 rtl="1"/>
            <a:r>
              <a:rPr lang="fa-IR" sz="3800" b="1" dirty="0">
                <a:solidFill>
                  <a:srgbClr val="244652"/>
                </a:solidFill>
                <a:cs typeface="B Nazanin" panose="00000400000000000000" pitchFamily="2" charset="-78"/>
              </a:rPr>
              <a:t>مبانی نظری، پیشینه</a:t>
            </a:r>
            <a:r>
              <a:rPr lang="en-US" sz="3800" b="1" dirty="0">
                <a:solidFill>
                  <a:srgbClr val="244652"/>
                </a:solidFill>
                <a:cs typeface="B Nazanin" panose="00000400000000000000" pitchFamily="2" charset="-78"/>
              </a:rPr>
              <a:t> </a:t>
            </a:r>
            <a:r>
              <a:rPr lang="fa-IR" sz="3800" b="1">
                <a:solidFill>
                  <a:srgbClr val="244652"/>
                </a:solidFill>
                <a:cs typeface="B Nazanin" panose="00000400000000000000" pitchFamily="2" charset="-78"/>
              </a:rPr>
              <a:t>ها، </a:t>
            </a:r>
            <a:r>
              <a:rPr lang="fa-IR" sz="3800" b="1" dirty="0">
                <a:solidFill>
                  <a:srgbClr val="244652"/>
                </a:solidFill>
                <a:cs typeface="B Nazanin" panose="00000400000000000000" pitchFamily="2" charset="-78"/>
              </a:rPr>
              <a:t>روش تحقیق و تجزیه و تحلیل داده ها</a:t>
            </a:r>
          </a:p>
          <a:p>
            <a:pPr algn="r" rtl="1"/>
            <a:r>
              <a:rPr lang="fa-IR" altLang="en-US" sz="2600" dirty="0">
                <a:solidFill>
                  <a:schemeClr val="tx1"/>
                </a:solidFill>
                <a:cs typeface="B Nazanin" panose="00000400000000000000" pitchFamily="2" charset="-78"/>
              </a:rPr>
              <a:t>عکس‌ها و تصاویر از نظر اندازه و وضوح به صورت شفاف و گویا تنظیم شوند. تمامی شکل‌ها و جداول ارائه شده باید داراي عنوان و ارجاع به منابع باشند.</a:t>
            </a:r>
          </a:p>
          <a:p>
            <a:pPr algn="r" rtl="1"/>
            <a:endParaRPr lang="fa-IR" sz="4000" b="1" dirty="0">
              <a:solidFill>
                <a:srgbClr val="244652"/>
              </a:solidFill>
              <a:cs typeface="B Nazanin" panose="00000400000000000000" pitchFamily="2" charset="-78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F003B0FE-15CF-5D70-F49E-61BF66A3B5EC}"/>
              </a:ext>
            </a:extLst>
          </p:cNvPr>
          <p:cNvSpPr/>
          <p:nvPr/>
        </p:nvSpPr>
        <p:spPr>
          <a:xfrm>
            <a:off x="277804" y="27675708"/>
            <a:ext cx="20991769" cy="3720006"/>
          </a:xfrm>
          <a:prstGeom prst="roundRect">
            <a:avLst>
              <a:gd name="adj" fmla="val 10824"/>
            </a:avLst>
          </a:prstGeom>
          <a:solidFill>
            <a:srgbClr val="F3F4F6"/>
          </a:solidFill>
          <a:ln>
            <a:solidFill>
              <a:srgbClr val="24465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 rtl="1"/>
            <a:r>
              <a:rPr lang="fa-IR" sz="3800" b="1" dirty="0">
                <a:solidFill>
                  <a:srgbClr val="244652"/>
                </a:solidFill>
                <a:cs typeface="B Nazanin" panose="00000400000000000000" pitchFamily="2" charset="-78"/>
              </a:rPr>
              <a:t>منابع:</a:t>
            </a:r>
          </a:p>
          <a:p>
            <a:pPr algn="r" rtl="1"/>
            <a:r>
              <a:rPr lang="fa-IR" altLang="en-US" sz="2600" dirty="0">
                <a:solidFill>
                  <a:schemeClr val="tx1"/>
                </a:solidFill>
                <a:cs typeface="B Nazanin" panose="00000400000000000000" pitchFamily="2" charset="-78"/>
              </a:rPr>
              <a:t>تعدادی از منابع اصلی</a:t>
            </a:r>
          </a:p>
          <a:p>
            <a:pPr algn="r" rtl="1"/>
            <a:endParaRPr lang="fa-IR" sz="4000" b="1" dirty="0">
              <a:solidFill>
                <a:srgbClr val="244652"/>
              </a:solidFill>
              <a:cs typeface="B Nazanin" panose="00000400000000000000" pitchFamily="2" charset="-78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xmlns="" id="{FBA5F5E2-33B9-1C55-608A-5F91D59A5F26}"/>
              </a:ext>
            </a:extLst>
          </p:cNvPr>
          <p:cNvSpPr/>
          <p:nvPr/>
        </p:nvSpPr>
        <p:spPr>
          <a:xfrm>
            <a:off x="17827826" y="5603800"/>
            <a:ext cx="3384456" cy="815270"/>
          </a:xfrm>
          <a:prstGeom prst="roundRect">
            <a:avLst>
              <a:gd name="adj" fmla="val 33024"/>
            </a:avLst>
          </a:prstGeom>
          <a:solidFill>
            <a:srgbClr val="F3F4F6"/>
          </a:solidFill>
          <a:ln>
            <a:solidFill>
              <a:srgbClr val="24465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3000" b="1" dirty="0">
                <a:solidFill>
                  <a:srgbClr val="244652"/>
                </a:solidFill>
                <a:cs typeface="B Nazanin" panose="00000400000000000000" pitchFamily="2" charset="-78"/>
              </a:rPr>
              <a:t>کد مقاله: </a:t>
            </a:r>
            <a:endParaRPr lang="en-US" sz="3000" b="1" dirty="0">
              <a:solidFill>
                <a:srgbClr val="244652"/>
              </a:solidFill>
              <a:cs typeface="B Nazanin" panose="00000400000000000000" pitchFamily="2" charset="-78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2DE95A0C-9CC9-BFA6-6910-F5451CB9B483}"/>
              </a:ext>
            </a:extLst>
          </p:cNvPr>
          <p:cNvSpPr/>
          <p:nvPr/>
        </p:nvSpPr>
        <p:spPr>
          <a:xfrm>
            <a:off x="14429116" y="14257809"/>
            <a:ext cx="6840458" cy="13105456"/>
          </a:xfrm>
          <a:prstGeom prst="roundRect">
            <a:avLst>
              <a:gd name="adj" fmla="val 4850"/>
            </a:avLst>
          </a:prstGeom>
          <a:solidFill>
            <a:srgbClr val="F3F4F6"/>
          </a:solidFill>
          <a:ln>
            <a:solidFill>
              <a:srgbClr val="24465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 rtl="1"/>
            <a:r>
              <a:rPr lang="fa-IR" sz="3800" b="1" dirty="0">
                <a:solidFill>
                  <a:srgbClr val="244652"/>
                </a:solidFill>
                <a:cs typeface="B Nazanin" panose="00000400000000000000" pitchFamily="2" charset="-78"/>
              </a:rPr>
              <a:t>مقدمه (بیان مسئله، اهمیت و ضرورت)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12F09C4B-0197-248F-5FA6-82A624819502}"/>
              </a:ext>
            </a:extLst>
          </p:cNvPr>
          <p:cNvSpPr/>
          <p:nvPr/>
        </p:nvSpPr>
        <p:spPr>
          <a:xfrm>
            <a:off x="268997" y="20186876"/>
            <a:ext cx="13828344" cy="7176389"/>
          </a:xfrm>
          <a:prstGeom prst="roundRect">
            <a:avLst>
              <a:gd name="adj" fmla="val 4850"/>
            </a:avLst>
          </a:prstGeom>
          <a:solidFill>
            <a:srgbClr val="F3F4F6"/>
          </a:solidFill>
          <a:ln>
            <a:solidFill>
              <a:srgbClr val="24465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 rtl="1"/>
            <a:r>
              <a:rPr lang="fa-IR" sz="3800" b="1" dirty="0">
                <a:solidFill>
                  <a:srgbClr val="244652"/>
                </a:solidFill>
                <a:cs typeface="B Nazanin" panose="00000400000000000000" pitchFamily="2" charset="-78"/>
              </a:rPr>
              <a:t>نتیجه گیری:</a:t>
            </a:r>
          </a:p>
          <a:p>
            <a:pPr algn="r" rtl="1"/>
            <a:r>
              <a:rPr lang="fa-IR" altLang="en-US" sz="2600" dirty="0">
                <a:solidFill>
                  <a:schemeClr val="tx1"/>
                </a:solidFill>
                <a:cs typeface="B Nazanin" panose="00000400000000000000" pitchFamily="2" charset="-78"/>
              </a:rPr>
              <a:t>وجود بخش جمع‌بندي و نتيجه‌گيري پس از متن اصلي مقاله الزامي است</a:t>
            </a:r>
            <a:r>
              <a:rPr lang="fa-IR" altLang="en-US" sz="4000" dirty="0">
                <a:solidFill>
                  <a:schemeClr val="tx1"/>
                </a:solidFill>
                <a:cs typeface="B Nazanin" panose="00000400000000000000" pitchFamily="2" charset="-78"/>
              </a:rPr>
              <a:t>.</a:t>
            </a:r>
          </a:p>
          <a:p>
            <a:pPr algn="r" rtl="1"/>
            <a:endParaRPr lang="fa-IR" sz="4000" b="1" dirty="0">
              <a:solidFill>
                <a:srgbClr val="244652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991018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200</Words>
  <Application>Microsoft Office PowerPoint</Application>
  <PresentationFormat>Custom</PresentationFormat>
  <Paragraphs>20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Farmani</dc:creator>
  <cp:lastModifiedBy>mahe10</cp:lastModifiedBy>
  <cp:revision>22</cp:revision>
  <cp:lastPrinted>2026-02-08T10:06:48Z</cp:lastPrinted>
  <dcterms:created xsi:type="dcterms:W3CDTF">2016-08-27T14:29:31Z</dcterms:created>
  <dcterms:modified xsi:type="dcterms:W3CDTF">2026-02-08T10:45:52Z</dcterms:modified>
</cp:coreProperties>
</file>