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6" r:id="rId2"/>
    <p:sldId id="267" r:id="rId3"/>
    <p:sldId id="268" r:id="rId4"/>
    <p:sldId id="274" r:id="rId5"/>
    <p:sldId id="275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BD65EB-C360-42A8-83A8-3F55EE5EFF0E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CCEB7F-5279-4F09-99DE-D1DA7E8CB3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317898" y="2264734"/>
            <a:ext cx="7910623" cy="346621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1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2400"/>
              </a:spcAft>
            </a:pPr>
            <a:endParaRPr lang="fa-IR" sz="3600" dirty="0" smtClean="0">
              <a:solidFill>
                <a:srgbClr val="00206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algn="ctr">
              <a:spcAft>
                <a:spcPts val="2400"/>
              </a:spcAft>
            </a:pPr>
            <a: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عنوان </a:t>
            </a:r>
            <a:r>
              <a:rPr lang="fa-I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مقاله</a:t>
            </a:r>
            <a: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:</a:t>
            </a:r>
            <a:b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</a:br>
            <a: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/>
            </a:r>
            <a:b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</a:br>
            <a: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/>
            </a:r>
            <a:br>
              <a:rPr lang="fa-I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</a:br>
            <a:r>
              <a:rPr lang="fa-IR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ارائه </a:t>
            </a:r>
            <a:r>
              <a:rPr lang="fa-I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دهنده:</a:t>
            </a:r>
            <a:r>
              <a:rPr lang="fa-I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/>
            </a:r>
            <a:br>
              <a:rPr lang="fa-I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</a:br>
            <a:r>
              <a:rPr lang="fa-I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/>
            </a:r>
            <a:br>
              <a:rPr lang="fa-I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</a:br>
            <a:r>
              <a:rPr lang="fa-I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B Mitra" pitchFamily="2" charset="-78"/>
              </a:rPr>
              <a:t>نویسندگان به همراه نام سازمان/ دانشگاه:</a:t>
            </a:r>
            <a: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3600" dirty="0">
                <a:solidFill>
                  <a:srgbClr val="C0000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3" name="Picture 2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5B591173-65B6-8EDA-06A6-54CF997DA7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22" y="148074"/>
            <a:ext cx="11695814" cy="19548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3663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he10\Downloads\logo-collage-conf-1 (2)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38" y="2519916"/>
            <a:ext cx="5090030" cy="40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276058" y="2015533"/>
            <a:ext cx="9344951" cy="6213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3600" b="1" dirty="0">
                <a:solidFill>
                  <a:srgbClr val="002060"/>
                </a:solidFill>
                <a:cs typeface="B Mitra" pitchFamily="2" charset="-78"/>
              </a:rPr>
              <a:t>چگونگی آماده‌سازی</a:t>
            </a:r>
            <a:endParaRPr lang="en-US" sz="3600" b="1" dirty="0">
              <a:solidFill>
                <a:srgbClr val="002060"/>
              </a:solidFill>
              <a:cs typeface="B Mitra" pitchFamily="2" charset="-78"/>
            </a:endParaRPr>
          </a:p>
        </p:txBody>
      </p:sp>
      <p:pic>
        <p:nvPicPr>
          <p:cNvPr id="4" name="Picture 3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2B98D474-3AAE-3380-765F-25257C874B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6" y="-11211"/>
            <a:ext cx="12098694" cy="20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47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321249" y="2190572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fa-IR" sz="3600" b="1" dirty="0">
                <a:solidFill>
                  <a:srgbClr val="002060"/>
                </a:solidFill>
                <a:cs typeface="B Mitra" pitchFamily="2" charset="-78"/>
              </a:rPr>
              <a:t>طراحی اسلایدها</a:t>
            </a:r>
            <a:endParaRPr lang="en-US" sz="3600" b="1" dirty="0">
              <a:solidFill>
                <a:srgbClr val="002060"/>
              </a:solidFill>
              <a:cs typeface="B Mitra" pitchFamily="2" charset="-78"/>
            </a:endParaRPr>
          </a:p>
        </p:txBody>
      </p:sp>
      <p:pic>
        <p:nvPicPr>
          <p:cNvPr id="5" name="Picture 2" descr="C:\Users\mahe10\Downloads\logo-collage-conf-1 (2)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38" y="2541181"/>
            <a:ext cx="5090030" cy="40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35520A86-D240-5DE3-B655-DF33C43D34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" y="-11210"/>
            <a:ext cx="12098694" cy="20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6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92" y="2188641"/>
            <a:ext cx="9344951" cy="9272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2060"/>
                </a:solidFill>
                <a:cs typeface="B Mitra" pitchFamily="2" charset="-78"/>
              </a:rPr>
              <a:t>نکات مهم</a:t>
            </a:r>
            <a:endParaRPr lang="en-US" sz="3600" b="1" dirty="0">
              <a:solidFill>
                <a:srgbClr val="002060"/>
              </a:solidFill>
              <a:cs typeface="B Mitra" pitchFamily="2" charset="-78"/>
            </a:endParaRPr>
          </a:p>
        </p:txBody>
      </p:sp>
      <p:pic>
        <p:nvPicPr>
          <p:cNvPr id="6" name="Picture 2" descr="C:\Users\mahe10\Downloads\logo-collage-conf-1 (2)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39" y="2392325"/>
            <a:ext cx="5090030" cy="40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1158948" y="3225790"/>
            <a:ext cx="10701295" cy="3304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Mitra" pitchFamily="2" charset="-78"/>
              </a:rPr>
              <a:t>مدت زمان لازم برای ارائه کامل ویدئوی ارائه تنها 10 دقیقه می باشد. (حداکثر 15 اسلاید) </a:t>
            </a:r>
            <a:r>
              <a:rPr lang="fa-IR" sz="2000" dirty="0">
                <a:cs typeface="B Mitra" pitchFamily="2" charset="-78"/>
              </a:rPr>
              <a:t>باشد پژوهشگران محترم تقاضا می شود مدت زمان لازم برای ارائه را اکیدا رعایت نمایند.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dirty="0">
                <a:cs typeface="B Mitra" pitchFamily="2" charset="-78"/>
              </a:rPr>
              <a:t>کل اسلاید ها از شروع ارائه تا پایان آن.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pic>
        <p:nvPicPr>
          <p:cNvPr id="5" name="Picture 4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C695D8E6-CB3F-E780-23D0-4C453B3778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" y="-11210"/>
            <a:ext cx="12098694" cy="20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4149" y="2219236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altLang="en-US" sz="3600" b="1" dirty="0">
                <a:solidFill>
                  <a:srgbClr val="C00000"/>
                </a:solidFill>
                <a:cs typeface="B Mitra" pitchFamily="2" charset="-78"/>
              </a:rPr>
              <a:t>نبایدها</a:t>
            </a:r>
          </a:p>
        </p:txBody>
      </p:sp>
      <p:pic>
        <p:nvPicPr>
          <p:cNvPr id="6" name="Picture 2" descr="C:\Users\mahe10\Downloads\logo-collage-conf-1 (2)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87" y="2219236"/>
            <a:ext cx="5090030" cy="40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329609" y="3301246"/>
            <a:ext cx="11679491" cy="3183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 rtl="1">
              <a:lnSpc>
                <a:spcPct val="2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Mitra" pitchFamily="2" charset="-78"/>
              </a:rPr>
              <a:t>هر گونه تبليغ يا آگهي به نفع شركت‌ها و سازمان‌ها به صورت متن يا عكس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Mitra" pitchFamily="2" charset="-78"/>
              </a:rPr>
              <a:t>تشكر و قدرداني از افراد، شركت‌ها، و سازمان‌ها</a:t>
            </a:r>
          </a:p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Mitra" pitchFamily="2" charset="-78"/>
              </a:rPr>
              <a:t>هر مطلب غيرمرتبط با مقاله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  <p:pic>
        <p:nvPicPr>
          <p:cNvPr id="5" name="Picture 4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66BE2E46-F6C8-F67D-9558-98D7E9D62B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" y="-11210"/>
            <a:ext cx="12098694" cy="20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he10\Downloads\logo-collage-conf-1 (2)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38" y="2541181"/>
            <a:ext cx="5090030" cy="401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2114064" y="2328752"/>
            <a:ext cx="8057179" cy="386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fa-IR" altLang="en-US" sz="5400" b="1" dirty="0">
                <a:solidFill>
                  <a:srgbClr val="002060"/>
                </a:solidFill>
                <a:cs typeface="B Mitra" pitchFamily="2" charset="-78"/>
              </a:rPr>
              <a:t>پرسش و پاسخ</a:t>
            </a:r>
          </a:p>
          <a:p>
            <a:pPr rtl="1"/>
            <a:endParaRPr lang="fa-IR" sz="5400" b="1" dirty="0">
              <a:solidFill>
                <a:srgbClr val="002060"/>
              </a:solidFill>
              <a:cs typeface="B Mitra" pitchFamily="2" charset="-78"/>
            </a:endParaRPr>
          </a:p>
          <a:p>
            <a:pPr rtl="1"/>
            <a:r>
              <a:rPr lang="fa-IR" sz="2800" b="1" dirty="0">
                <a:solidFill>
                  <a:srgbClr val="002060"/>
                </a:solidFill>
                <a:cs typeface="B Mitra" pitchFamily="2" charset="-78"/>
              </a:rPr>
              <a:t>باتشکر از حسن توجه شما</a:t>
            </a:r>
            <a:endParaRPr lang="en-US" sz="2800" dirty="0">
              <a:solidFill>
                <a:srgbClr val="002060"/>
              </a:solidFill>
              <a:cs typeface="B Mitra" pitchFamily="2" charset="-78"/>
            </a:endParaRPr>
          </a:p>
        </p:txBody>
      </p:sp>
      <p:pic>
        <p:nvPicPr>
          <p:cNvPr id="2" name="Picture 1" descr="A black screen with blue text&#10;&#10;AI-generated content may be incorrect.">
            <a:extLst>
              <a:ext uri="{FF2B5EF4-FFF2-40B4-BE49-F238E27FC236}">
                <a16:creationId xmlns="" xmlns:a16="http://schemas.microsoft.com/office/drawing/2014/main" id="{C4969259-A46B-CC88-32BF-1D8151D628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7" y="-11210"/>
            <a:ext cx="12098694" cy="20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5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</TotalTime>
  <Words>93</Words>
  <Application>Microsoft Office PowerPoint</Application>
  <PresentationFormat>Custom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مقاله:   ارائه دهنده:  نویسندگان به همراه نام سازمان/دانشگاه:</dc:title>
  <dc:creator>User</dc:creator>
  <cp:lastModifiedBy>mahe10</cp:lastModifiedBy>
  <cp:revision>17</cp:revision>
  <dcterms:created xsi:type="dcterms:W3CDTF">2025-03-18T02:02:29Z</dcterms:created>
  <dcterms:modified xsi:type="dcterms:W3CDTF">2026-02-08T11:54:56Z</dcterms:modified>
</cp:coreProperties>
</file>