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4" r:id="rId6"/>
    <p:sldId id="265" r:id="rId7"/>
    <p:sldId id="267" r:id="rId8"/>
    <p:sldId id="268" r:id="rId9"/>
    <p:sldId id="269" r:id="rId10"/>
    <p:sldId id="262" r:id="rId11"/>
    <p:sldId id="266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3" d="100"/>
          <a:sy n="63" d="100"/>
        </p:scale>
        <p:origin x="-114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14F8DC-52C9-071C-266E-A6F9C0AE3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588AB41-71FF-8881-3693-3423705514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7E7C883-61B8-0B0F-739D-3464C684B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73FE-CB0C-4F70-8C6B-DBE1363C2E86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0084AB-EC83-6891-AE61-E349CFBDE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A0AE11-3069-6F7E-6392-F4491159E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2EDE-F482-4EC9-A627-01866DD62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976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B9C3E4-AA80-F943-39AD-CF1D85648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54490BD-9942-645E-ED7C-BE9BB942C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56C7EE-862A-331A-F20A-DB9AEB94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73FE-CB0C-4F70-8C6B-DBE1363C2E86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EEA9B3-3915-FC41-81DC-839D1F003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761998-0132-9A44-63CB-C42B26E7E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2EDE-F482-4EC9-A627-01866DD62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583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5A3E182-BF11-42C9-5F51-09569262CB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58DAE7B-5DB2-067A-28CF-7E5D5C25B5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8429FEE-22C4-91C6-6DA6-3639EE8F9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73FE-CB0C-4F70-8C6B-DBE1363C2E86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0C7F77-2525-DF53-814E-9454B3B20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2617C9-D65A-94E1-5C21-F71C1F51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2EDE-F482-4EC9-A627-01866DD62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25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62D6F1-2519-3B4C-3B5C-86957509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0A83F8-EA6E-77D3-87BE-F3C816466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98DAF8C-4C6F-60D9-615F-5BD44E468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73FE-CB0C-4F70-8C6B-DBE1363C2E86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C4160C-8FE2-8DE1-11CE-19B56CD2A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A7A2794-4776-CEB6-5DF1-3CE149965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2EDE-F482-4EC9-A627-01866DD62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159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861207-1BB5-D81E-DDAE-733405E27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AB407B4-2738-CFB3-729D-E14645A63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357BDA-F5DB-A9E9-D434-3DD2911BD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73FE-CB0C-4F70-8C6B-DBE1363C2E86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A0E73E-A951-BA00-0EA8-F19F2715C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9F4B553-FC45-93C4-9754-118CA4A37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2EDE-F482-4EC9-A627-01866DD62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860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F8877E-37B7-7850-EBFD-368B19B24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C61156-24F5-2940-2170-3DA87BD8D0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18B6970-607D-B7C7-E09F-F9FD25099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BEFA88A-703B-90E9-F1C9-6E6EC8EBB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73FE-CB0C-4F70-8C6B-DBE1363C2E86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79BE08B-8170-0629-2E20-13E5E7775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B9C1CF-CFCD-C3E5-06E7-2C0986F13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2EDE-F482-4EC9-A627-01866DD62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892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D0F226-1588-50E7-F45C-2F9C21A66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BD0AF1D-963B-5DD5-B045-B5302BF18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6B578D9-7971-A3D2-61D0-A5BDD46FA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539276C-EC74-2D33-CFBA-1DF8A1D0FD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91FF9E3-C344-F642-A9F9-16463E1EAC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71FAC9D-DFBA-3223-058C-A7D4E9643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73FE-CB0C-4F70-8C6B-DBE1363C2E86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514255B-FF1F-741B-BCD5-462DF1E27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9331938-7342-A643-2942-D97AF65D6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2EDE-F482-4EC9-A627-01866DD62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65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AACA08-4120-5BEA-B99B-9E9A61A3D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BD160D0-0BDE-B027-EEEF-BD40C9DBD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73FE-CB0C-4F70-8C6B-DBE1363C2E86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E869D79-2008-3FC5-548F-5AC51BA12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FE731A5-E51D-EDFE-61BC-2CAD62B7F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2EDE-F482-4EC9-A627-01866DD62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05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B6C10D7-817A-E839-12AE-A83710415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73FE-CB0C-4F70-8C6B-DBE1363C2E86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7081246-9256-8531-D434-43F04B4A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BE039FA-C05F-B0D4-A61C-6F189BD7C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2EDE-F482-4EC9-A627-01866DD62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27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555C18-FC4E-5E02-91AE-203986EAE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7B4ACD-58CC-95D1-5317-3C4A65BE4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ADDB941-B5D9-7449-444C-937A84A05E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23723F4-05A5-B1E8-9960-7442F0092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73FE-CB0C-4F70-8C6B-DBE1363C2E86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582ED73-FC81-66D3-7E8E-E3F43BF0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64D7F86-FA86-2F27-A3FA-248CC4FFD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2EDE-F482-4EC9-A627-01866DD62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56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B8FBAD-042A-67C4-6550-E8AE6D416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2CFD3BD-E7B6-ED5C-CA66-BE8362C540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EFCA4F4-BF30-D615-0C13-7103A7B6A0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820178A-EAE8-0123-D5C9-02BF72BE5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73FE-CB0C-4F70-8C6B-DBE1363C2E86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DA212CC-AF80-66BB-D2A0-530A2CDB9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9945E2D-4192-2AE9-923A-091068003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2EDE-F482-4EC9-A627-01866DD62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593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5B9141B-CCA5-82E4-2C29-CCE711AE9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BDB7072-3BF1-4D51-E7C9-0C11BA746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4D4068-BE40-A3D4-BA72-C0775555CE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873FE-CB0C-4F70-8C6B-DBE1363C2E86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BA2FA4-2550-D657-30F9-1DA9472736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786FAA-333D-F5A1-AAEF-87C1E2B9D2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32EDE-F482-4EC9-A627-01866DD62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81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969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B6DDC0FD-A24E-9A41-D13C-CE81ADBC1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4601" y="501372"/>
            <a:ext cx="8912225" cy="1281112"/>
          </a:xfrm>
        </p:spPr>
        <p:txBody>
          <a:bodyPr>
            <a:noAutofit/>
          </a:bodyPr>
          <a:lstStyle/>
          <a:p>
            <a:pPr algn="ctr" rtl="1"/>
            <a:r>
              <a:rPr lang="fa-IR" sz="3600" b="1" dirty="0" smtClean="0">
                <a:cs typeface="B Nazanin" pitchFamily="2" charset="-78"/>
              </a:rPr>
              <a:t>نتیجه گیری</a:t>
            </a:r>
            <a:endParaRPr lang="en-US" sz="3600" dirty="0">
              <a:cs typeface="Nazanin" panose="00000400000000000000" pitchFamily="2" charset="-78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44B0CC97-053B-A778-EB14-6213E2ADD13D}"/>
              </a:ext>
            </a:extLst>
          </p:cNvPr>
          <p:cNvSpPr txBox="1">
            <a:spLocks/>
          </p:cNvSpPr>
          <p:nvPr/>
        </p:nvSpPr>
        <p:spPr>
          <a:xfrm>
            <a:off x="1524713" y="2197916"/>
            <a:ext cx="9142573" cy="4244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Low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B Nazanin" panose="00000400000000000000" pitchFamily="2" charset="-78"/>
              </a:rPr>
              <a:t>متن: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7288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منابع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45400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2CB5060B-EF5C-80C3-6C4F-482B52E36724}"/>
              </a:ext>
            </a:extLst>
          </p:cNvPr>
          <p:cNvSpPr txBox="1">
            <a:spLocks/>
          </p:cNvSpPr>
          <p:nvPr/>
        </p:nvSpPr>
        <p:spPr>
          <a:xfrm>
            <a:off x="2834437" y="2499359"/>
            <a:ext cx="6523125" cy="15797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cs typeface="B Titr" panose="00000700000000000000" pitchFamily="2" charset="-78"/>
              </a:rPr>
              <a:t>با سپاس از توجه </a:t>
            </a:r>
            <a:r>
              <a:rPr kumimoji="0" lang="fa-IR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cs typeface="B Titr" panose="00000700000000000000" pitchFamily="2" charset="-78"/>
              </a:rPr>
              <a:t>شما</a:t>
            </a:r>
            <a:endParaRPr kumimoji="0" lang="fa-IR" sz="5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9526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1706C76F-455B-B8A9-D713-24EF331A5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4542" y="478011"/>
            <a:ext cx="8912225" cy="1281112"/>
          </a:xfrm>
        </p:spPr>
        <p:txBody>
          <a:bodyPr>
            <a:noAutofit/>
          </a:bodyPr>
          <a:lstStyle/>
          <a:p>
            <a:pPr algn="r" rtl="1"/>
            <a:r>
              <a:rPr lang="fa-IR" sz="3600" b="1" dirty="0">
                <a:cs typeface="B Titr" panose="00000700000000000000" pitchFamily="2" charset="-78"/>
              </a:rPr>
              <a:t>عنوان:</a:t>
            </a:r>
            <a:endParaRPr lang="en-US" sz="3600" dirty="0">
              <a:cs typeface="B Titr" panose="00000700000000000000" pitchFamily="2" charset="-78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F5E43971-4DEC-D685-1BC2-8F79E3559345}"/>
              </a:ext>
            </a:extLst>
          </p:cNvPr>
          <p:cNvSpPr txBox="1">
            <a:spLocks/>
          </p:cNvSpPr>
          <p:nvPr/>
        </p:nvSpPr>
        <p:spPr>
          <a:xfrm>
            <a:off x="1365378" y="2975205"/>
            <a:ext cx="9170552" cy="2234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B Nazanin" panose="00000400000000000000" pitchFamily="2" charset="-78"/>
              </a:rPr>
              <a:t>ارائه دهنده:</a:t>
            </a:r>
            <a:b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B Nazanin" panose="00000400000000000000" pitchFamily="2" charset="-78"/>
              </a:rPr>
            </a:b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B Nazanin" panose="00000400000000000000" pitchFamily="2" charset="-78"/>
              </a:rPr>
              <a:t>نام و نام خانوادگی ارائه دهنده</a:t>
            </a: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B Nazanin" panose="00000400000000000000" pitchFamily="2" charset="-78"/>
              </a:rPr>
              <a:t>نویسندگان:</a:t>
            </a: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B Nazanin" panose="00000400000000000000" pitchFamily="2" charset="-78"/>
              </a:rPr>
              <a:t>نام و نام خانوادگی نویسنده اول، نام و نام خانوادگی نویسنده دوم، نام و نام خانوادگی سایر نویسندگان</a:t>
            </a:r>
            <a:b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B Nazanin" panose="00000400000000000000" pitchFamily="2" charset="-78"/>
              </a:rPr>
            </a:b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B Nazanin" panose="00000400000000000000" pitchFamily="2" charset="-78"/>
              </a:rPr>
              <a:t/>
            </a:r>
            <a:b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B Nazanin" panose="00000400000000000000" pitchFamily="2" charset="-78"/>
              </a:rPr>
            </a:b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B Nazanin" panose="00000400000000000000" pitchFamily="2" charset="-78"/>
              </a:rPr>
              <a:t>گروه ............................، دانشکده ..................،، واحد ......................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6661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B6DDC0FD-A24E-9A41-D13C-CE81ADBC1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4601" y="501372"/>
            <a:ext cx="8912225" cy="1281112"/>
          </a:xfrm>
        </p:spPr>
        <p:txBody>
          <a:bodyPr>
            <a:noAutofit/>
          </a:bodyPr>
          <a:lstStyle/>
          <a:p>
            <a:pPr algn="ctr" rtl="1"/>
            <a:r>
              <a:rPr lang="fa-IR" sz="3600" b="1" dirty="0" smtClean="0">
                <a:cs typeface="Nazanin" panose="00000400000000000000" pitchFamily="2" charset="-78"/>
              </a:rPr>
              <a:t>چکيده</a:t>
            </a:r>
            <a:endParaRPr lang="en-US" sz="3600" b="1" dirty="0">
              <a:cs typeface="Nazanin" panose="00000400000000000000" pitchFamily="2" charset="-78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44B0CC97-053B-A778-EB14-6213E2ADD13D}"/>
              </a:ext>
            </a:extLst>
          </p:cNvPr>
          <p:cNvSpPr txBox="1">
            <a:spLocks/>
          </p:cNvSpPr>
          <p:nvPr/>
        </p:nvSpPr>
        <p:spPr>
          <a:xfrm>
            <a:off x="1524713" y="2197916"/>
            <a:ext cx="9142573" cy="4244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Low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B Nazanin" panose="00000400000000000000" pitchFamily="2" charset="-78"/>
              </a:rPr>
              <a:t>متن: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2955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B6DDC0FD-A24E-9A41-D13C-CE81ADBC1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4601" y="501372"/>
            <a:ext cx="8912225" cy="1281112"/>
          </a:xfrm>
        </p:spPr>
        <p:txBody>
          <a:bodyPr>
            <a:noAutofit/>
          </a:bodyPr>
          <a:lstStyle/>
          <a:p>
            <a:pPr algn="ctr" rtl="1"/>
            <a:endParaRPr lang="en-US" sz="3600" dirty="0">
              <a:cs typeface="Nazanin" panose="00000400000000000000" pitchFamily="2" charset="-78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44B0CC97-053B-A778-EB14-6213E2ADD13D}"/>
              </a:ext>
            </a:extLst>
          </p:cNvPr>
          <p:cNvSpPr txBox="1">
            <a:spLocks/>
          </p:cNvSpPr>
          <p:nvPr/>
        </p:nvSpPr>
        <p:spPr>
          <a:xfrm>
            <a:off x="1524713" y="2197916"/>
            <a:ext cx="9142573" cy="4244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Low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B Nazanin" panose="00000400000000000000" pitchFamily="2" charset="-78"/>
              </a:rPr>
              <a:t>متن: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1484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13998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45129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0975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26839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07410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20</Words>
  <Application>Microsoft Office PowerPoint</Application>
  <PresentationFormat>Custom</PresentationFormat>
  <Paragraphs>11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عنوان:</vt:lpstr>
      <vt:lpstr>چکيده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نتیجه گیری</vt:lpstr>
      <vt:lpstr>منابع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Behzad Zaeem</dc:creator>
  <cp:lastModifiedBy>Microsoft</cp:lastModifiedBy>
  <cp:revision>8</cp:revision>
  <dcterms:created xsi:type="dcterms:W3CDTF">2023-10-23T10:14:15Z</dcterms:created>
  <dcterms:modified xsi:type="dcterms:W3CDTF">2023-10-29T09:35:16Z</dcterms:modified>
</cp:coreProperties>
</file>