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64" r:id="rId6"/>
    <p:sldId id="265" r:id="rId7"/>
    <p:sldId id="267" r:id="rId8"/>
    <p:sldId id="268" r:id="rId9"/>
    <p:sldId id="269" r:id="rId10"/>
    <p:sldId id="266" r:id="rId11"/>
    <p:sldId id="262" r:id="rId12"/>
    <p:sldId id="263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>
        <p:scale>
          <a:sx n="63" d="100"/>
          <a:sy n="63" d="100"/>
        </p:scale>
        <p:origin x="-114" y="-3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614F8DC-52C9-071C-266E-A6F9C0AE3C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C588AB41-71FF-8881-3693-34237055149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7E7C883-61B8-0B0F-739D-3464C684B1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873FE-CB0C-4F70-8C6B-DBE1363C2E86}" type="datetimeFigureOut">
              <a:rPr lang="en-GB" smtClean="0"/>
              <a:t>29/10/2023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10084AB-EC83-6891-AE61-E349CFBDE7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BA0AE11-3069-6F7E-6392-F4491159ED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32EDE-F482-4EC9-A627-01866DD622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79766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FB9C3E4-AA80-F943-39AD-CF1D856484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E54490BD-9942-645E-ED7C-BE9BB942C7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556C7EE-862A-331A-F20A-DB9AEB9489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873FE-CB0C-4F70-8C6B-DBE1363C2E86}" type="datetimeFigureOut">
              <a:rPr lang="en-GB" smtClean="0"/>
              <a:t>29/10/2023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9EEA9B3-3915-FC41-81DC-839D1F0031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8761998-0132-9A44-63CB-C42B26E7E2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32EDE-F482-4EC9-A627-01866DD622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75831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25A3E182-BF11-42C9-5F51-09569262CB7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958DAE7B-5DB2-067A-28CF-7E5D5C25B5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8429FEE-22C4-91C6-6DA6-3639EE8F98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873FE-CB0C-4F70-8C6B-DBE1363C2E86}" type="datetimeFigureOut">
              <a:rPr lang="en-GB" smtClean="0"/>
              <a:t>29/10/2023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50C7F77-2525-DF53-814E-9454B3B207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A2617C9-D65A-94E1-5C21-F71C1F512D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32EDE-F482-4EC9-A627-01866DD622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32579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862D6F1-2519-3B4C-3B5C-86957509BB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C0A83F8-EA6E-77D3-87BE-F3C8164666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98DAF8C-4C6F-60D9-615F-5BD44E4687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873FE-CB0C-4F70-8C6B-DBE1363C2E86}" type="datetimeFigureOut">
              <a:rPr lang="en-GB" smtClean="0"/>
              <a:t>29/10/2023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DC4160C-8FE2-8DE1-11CE-19B56CD2A3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A7A2794-4776-CEB6-5DF1-3CE149965A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32EDE-F482-4EC9-A627-01866DD622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31593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A861207-1BB5-D81E-DDAE-733405E273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0AB407B4-2738-CFB3-729D-E14645A63C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8357BDA-F5DB-A9E9-D434-3DD2911BDF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873FE-CB0C-4F70-8C6B-DBE1363C2E86}" type="datetimeFigureOut">
              <a:rPr lang="en-GB" smtClean="0"/>
              <a:t>29/10/2023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CA0E73E-A951-BA00-0EA8-F19F2715C3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9F4B553-FC45-93C4-9754-118CA4A379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32EDE-F482-4EC9-A627-01866DD622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1860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DF8877E-37B7-7850-EBFD-368B19B249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2C61156-24F5-2940-2170-3DA87BD8D0B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A18B6970-607D-B7C7-E09F-F9FD250999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9BEFA88A-703B-90E9-F1C9-6E6EC8EBBA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873FE-CB0C-4F70-8C6B-DBE1363C2E86}" type="datetimeFigureOut">
              <a:rPr lang="en-GB" smtClean="0"/>
              <a:t>29/10/2023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079BE08B-8170-0629-2E20-13E5E77750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8BB9C1CF-CFCD-C3E5-06E7-2C0986F13E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32EDE-F482-4EC9-A627-01866DD622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58925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2D0F226-1588-50E7-F45C-2F9C21A66F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DBD0AF1D-963B-5DD5-B045-B5302BF18B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56B578D9-7971-A3D2-61D0-A5BDD46FA2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8539276C-EC74-2D33-CFBA-1DF8A1D0FD8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991FF9E3-C344-F642-A9F9-16463E1EAC9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871FAC9D-DFBA-3223-058C-A7D4E96431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873FE-CB0C-4F70-8C6B-DBE1363C2E86}" type="datetimeFigureOut">
              <a:rPr lang="en-GB" smtClean="0"/>
              <a:t>29/10/2023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B514255B-FF1F-741B-BCD5-462DF1E27B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99331938-7342-A643-2942-D97AF65D68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32EDE-F482-4EC9-A627-01866DD622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86528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4AACA08-4120-5BEA-B99B-9E9A61A3DF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DBD160D0-0BDE-B027-EEEF-BD40C9DBD2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873FE-CB0C-4F70-8C6B-DBE1363C2E86}" type="datetimeFigureOut">
              <a:rPr lang="en-GB" smtClean="0"/>
              <a:t>29/10/2023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3E869D79-2008-3FC5-548F-5AC51BA120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4FE731A5-E51D-EDFE-61BC-2CAD62B7FF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32EDE-F482-4EC9-A627-01866DD622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2056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5B6C10D7-817A-E839-12AE-A837104158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873FE-CB0C-4F70-8C6B-DBE1363C2E86}" type="datetimeFigureOut">
              <a:rPr lang="en-GB" smtClean="0"/>
              <a:t>29/10/2023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87081246-9256-8531-D434-43F04B4A3B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ABE039FA-C05F-B0D4-A61C-6F189BD7CB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32EDE-F482-4EC9-A627-01866DD622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02763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5555C18-FC4E-5E02-91AE-203986EAEA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07B4ACD-58CC-95D1-5317-3C4A65BE44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3ADDB941-B5D9-7449-444C-937A84A05E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B23723F4-05A5-B1E8-9960-7442F00922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873FE-CB0C-4F70-8C6B-DBE1363C2E86}" type="datetimeFigureOut">
              <a:rPr lang="en-GB" smtClean="0"/>
              <a:t>29/10/2023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5582ED73-FC81-66D3-7E8E-E3F43BF035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A64D7F86-FA86-2F27-A3FA-248CC4FFD2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32EDE-F482-4EC9-A627-01866DD622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75695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DB8FBAD-042A-67C4-6550-E8AE6D416F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F2CFD3BD-E7B6-ED5C-CA66-BE8362C5402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4EFCA4F4-BF30-D615-0C13-7103A7B6A0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D820178A-EAE8-0123-D5C9-02BF72BE5C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873FE-CB0C-4F70-8C6B-DBE1363C2E86}" type="datetimeFigureOut">
              <a:rPr lang="en-GB" smtClean="0"/>
              <a:t>29/10/2023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1DA212CC-AF80-66BB-D2A0-530A2CDB9A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59945E2D-4192-2AE9-923A-091068003E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32EDE-F482-4EC9-A627-01866DD622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05938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55B9141B-CCA5-82E4-2C29-CCE711AE9F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2BDB7072-3BF1-4D51-E7C9-0C11BA7461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04D4068-BE40-A3D4-BA72-C0775555CE6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9873FE-CB0C-4F70-8C6B-DBE1363C2E86}" type="datetimeFigureOut">
              <a:rPr lang="en-GB" smtClean="0"/>
              <a:t>29/10/2023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1BA2FA4-2550-D657-30F9-1DA94727363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0786FAA-333D-F5A1-AAEF-87C1E2B9D24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E32EDE-F482-4EC9-A627-01866DD622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88114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09692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1454009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xmlns="" id="{B6DDC0FD-A24E-9A41-D13C-CE81ADBC1E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4601" y="501372"/>
            <a:ext cx="8912225" cy="1281112"/>
          </a:xfrm>
        </p:spPr>
        <p:txBody>
          <a:bodyPr>
            <a:noAutofit/>
          </a:bodyPr>
          <a:lstStyle/>
          <a:p>
            <a:pPr algn="ctr" rtl="1"/>
            <a:r>
              <a:rPr lang="fa-IR" sz="3600" b="1" dirty="0" smtClean="0">
                <a:cs typeface="B Nazanin" pitchFamily="2" charset="-78"/>
              </a:rPr>
              <a:t>نتیجه گیری</a:t>
            </a:r>
            <a:endParaRPr lang="en-US" sz="3600" dirty="0">
              <a:cs typeface="Nazanin" panose="00000400000000000000" pitchFamily="2" charset="-78"/>
            </a:endParaRP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xmlns="" id="{44B0CC97-053B-A778-EB14-6213E2ADD13D}"/>
              </a:ext>
            </a:extLst>
          </p:cNvPr>
          <p:cNvSpPr txBox="1">
            <a:spLocks/>
          </p:cNvSpPr>
          <p:nvPr/>
        </p:nvSpPr>
        <p:spPr>
          <a:xfrm>
            <a:off x="1524713" y="2197916"/>
            <a:ext cx="9142573" cy="424482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justLow" defTabSz="914400" rtl="1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fa-IR" sz="2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B Nazanin" panose="00000400000000000000" pitchFamily="2" charset="-78"/>
              </a:rPr>
              <a:t>متن: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272883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>
            <a:extLst>
              <a:ext uri="{FF2B5EF4-FFF2-40B4-BE49-F238E27FC236}">
                <a16:creationId xmlns:a16="http://schemas.microsoft.com/office/drawing/2014/main" xmlns="" id="{2CB5060B-EF5C-80C3-6C4F-482B52E36724}"/>
              </a:ext>
            </a:extLst>
          </p:cNvPr>
          <p:cNvSpPr txBox="1">
            <a:spLocks/>
          </p:cNvSpPr>
          <p:nvPr/>
        </p:nvSpPr>
        <p:spPr>
          <a:xfrm>
            <a:off x="2834437" y="1508761"/>
            <a:ext cx="6523125" cy="257038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rtl="1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fa-IR" sz="5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Calibri"/>
                <a:cs typeface="B Titr" panose="00000700000000000000" pitchFamily="2" charset="-78"/>
              </a:rPr>
              <a:t>با </a:t>
            </a:r>
            <a:r>
              <a:rPr kumimoji="0" lang="fa-IR" sz="5400" b="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Calibri"/>
                <a:cs typeface="B Titr" panose="00000700000000000000" pitchFamily="2" charset="-78"/>
              </a:rPr>
              <a:t>سپاس از توجه </a:t>
            </a:r>
            <a:r>
              <a:rPr kumimoji="0" lang="fa-IR" sz="5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Calibri"/>
                <a:cs typeface="B Titr" panose="00000700000000000000" pitchFamily="2" charset="-78"/>
              </a:rPr>
              <a:t>شما</a:t>
            </a:r>
          </a:p>
          <a:p>
            <a:pPr marL="0" marR="0" lvl="0" indent="0" defTabSz="914400" rtl="1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fa-IR" sz="5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Calibri"/>
                <a:cs typeface="B Titr" panose="00000700000000000000" pitchFamily="2" charset="-78"/>
              </a:rPr>
              <a:t>پرسش و پاسخ</a:t>
            </a:r>
            <a:endParaRPr kumimoji="0" lang="en-US" sz="5400" b="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Calibri"/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695266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xmlns="" id="{1706C76F-455B-B8A9-D713-24EF331A5E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94542" y="478011"/>
            <a:ext cx="8912225" cy="1281112"/>
          </a:xfrm>
        </p:spPr>
        <p:txBody>
          <a:bodyPr>
            <a:noAutofit/>
          </a:bodyPr>
          <a:lstStyle/>
          <a:p>
            <a:pPr algn="r" rtl="1"/>
            <a:r>
              <a:rPr lang="fa-IR" sz="3600" b="1" dirty="0">
                <a:cs typeface="B Titr" panose="00000700000000000000" pitchFamily="2" charset="-78"/>
              </a:rPr>
              <a:t>عنوان:</a:t>
            </a:r>
            <a:endParaRPr lang="en-US" sz="3600" dirty="0">
              <a:cs typeface="B Titr" panose="00000700000000000000" pitchFamily="2" charset="-78"/>
            </a:endParaRP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xmlns="" id="{F5E43971-4DEC-D685-1BC2-8F79E3559345}"/>
              </a:ext>
            </a:extLst>
          </p:cNvPr>
          <p:cNvSpPr txBox="1">
            <a:spLocks/>
          </p:cNvSpPr>
          <p:nvPr/>
        </p:nvSpPr>
        <p:spPr>
          <a:xfrm>
            <a:off x="1365378" y="2975205"/>
            <a:ext cx="9170552" cy="223400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1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fa-IR" sz="2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B Nazanin" panose="00000400000000000000" pitchFamily="2" charset="-78"/>
              </a:rPr>
              <a:t>ارائه دهنده:</a:t>
            </a:r>
            <a:br>
              <a:rPr kumimoji="0" lang="fa-IR" sz="2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B Nazanin" panose="00000400000000000000" pitchFamily="2" charset="-78"/>
              </a:rPr>
            </a:br>
            <a:r>
              <a:rPr kumimoji="0" lang="fa-IR" sz="2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B Nazanin" panose="00000400000000000000" pitchFamily="2" charset="-78"/>
              </a:rPr>
              <a:t>نام و نام خانوادگی ارائه دهنده</a:t>
            </a:r>
          </a:p>
          <a:p>
            <a:pPr marL="0" marR="0" lvl="0" indent="0" algn="ctr" defTabSz="914400" rtl="1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fa-IR" sz="2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B Nazanin" panose="00000400000000000000" pitchFamily="2" charset="-78"/>
              </a:rPr>
              <a:t>نویسندگان:</a:t>
            </a:r>
          </a:p>
          <a:p>
            <a:pPr marL="0" marR="0" lvl="0" indent="0" algn="ctr" defTabSz="914400" rtl="1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fa-IR" sz="2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B Nazanin" panose="00000400000000000000" pitchFamily="2" charset="-78"/>
              </a:rPr>
              <a:t>نام و نام خانوادگی نویسنده اول، نام و نام خانوادگی نویسنده دوم، نام و نام خانوادگی سایر نویسندگان</a:t>
            </a:r>
            <a:br>
              <a:rPr kumimoji="0" lang="fa-IR" sz="2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B Nazanin" panose="00000400000000000000" pitchFamily="2" charset="-78"/>
              </a:rPr>
            </a:br>
            <a:r>
              <a:rPr kumimoji="0" lang="fa-IR" sz="2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B Nazanin" panose="00000400000000000000" pitchFamily="2" charset="-78"/>
              </a:rPr>
              <a:t/>
            </a:r>
            <a:br>
              <a:rPr kumimoji="0" lang="fa-IR" sz="2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B Nazanin" panose="00000400000000000000" pitchFamily="2" charset="-78"/>
              </a:rPr>
            </a:br>
            <a:r>
              <a:rPr kumimoji="0" lang="fa-IR" sz="2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B Nazanin" panose="00000400000000000000" pitchFamily="2" charset="-78"/>
              </a:rPr>
              <a:t>گروه ............................، دانشکده ..................،، واحد ......................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666613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xmlns="" id="{B6DDC0FD-A24E-9A41-D13C-CE81ADBC1E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4601" y="501372"/>
            <a:ext cx="8912225" cy="1281112"/>
          </a:xfrm>
        </p:spPr>
        <p:txBody>
          <a:bodyPr>
            <a:noAutofit/>
          </a:bodyPr>
          <a:lstStyle/>
          <a:p>
            <a:pPr algn="ctr" rtl="1"/>
            <a:endParaRPr lang="en-US" sz="3600" dirty="0">
              <a:cs typeface="Nazanin" panose="00000400000000000000" pitchFamily="2" charset="-78"/>
            </a:endParaRP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xmlns="" id="{44B0CC97-053B-A778-EB14-6213E2ADD13D}"/>
              </a:ext>
            </a:extLst>
          </p:cNvPr>
          <p:cNvSpPr txBox="1">
            <a:spLocks/>
          </p:cNvSpPr>
          <p:nvPr/>
        </p:nvSpPr>
        <p:spPr>
          <a:xfrm>
            <a:off x="1524713" y="2197916"/>
            <a:ext cx="9142573" cy="424482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justLow" defTabSz="914400" rtl="1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fa-IR" sz="2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B Nazanin" panose="00000400000000000000" pitchFamily="2" charset="-78"/>
              </a:rPr>
              <a:t>متن: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029554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xmlns="" id="{B6DDC0FD-A24E-9A41-D13C-CE81ADBC1E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4601" y="501372"/>
            <a:ext cx="8912225" cy="1281112"/>
          </a:xfrm>
        </p:spPr>
        <p:txBody>
          <a:bodyPr>
            <a:noAutofit/>
          </a:bodyPr>
          <a:lstStyle/>
          <a:p>
            <a:pPr algn="ctr" rtl="1"/>
            <a:endParaRPr lang="en-US" sz="3600" dirty="0">
              <a:cs typeface="Nazanin" panose="00000400000000000000" pitchFamily="2" charset="-78"/>
            </a:endParaRP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xmlns="" id="{44B0CC97-053B-A778-EB14-6213E2ADD13D}"/>
              </a:ext>
            </a:extLst>
          </p:cNvPr>
          <p:cNvSpPr txBox="1">
            <a:spLocks/>
          </p:cNvSpPr>
          <p:nvPr/>
        </p:nvSpPr>
        <p:spPr>
          <a:xfrm>
            <a:off x="1524713" y="2197916"/>
            <a:ext cx="9142573" cy="424482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justLow" defTabSz="914400" rtl="1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fa-IR" sz="2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B Nazanin" panose="00000400000000000000" pitchFamily="2" charset="-78"/>
              </a:rPr>
              <a:t>متن: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914848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0139988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9451298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0109758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7268391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8074102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210</TotalTime>
  <Words>21</Words>
  <Application>Microsoft Office PowerPoint</Application>
  <PresentationFormat>Custom</PresentationFormat>
  <Paragraphs>10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PowerPoint Presentation</vt:lpstr>
      <vt:lpstr>عنوان: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نتیجه گیری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Behzad Zaeem</dc:creator>
  <cp:lastModifiedBy>Microsoft</cp:lastModifiedBy>
  <cp:revision>7</cp:revision>
  <dcterms:created xsi:type="dcterms:W3CDTF">2023-10-23T10:14:15Z</dcterms:created>
  <dcterms:modified xsi:type="dcterms:W3CDTF">2023-10-29T09:33:45Z</dcterms:modified>
</cp:coreProperties>
</file>